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8" r:id="rId2"/>
    <p:sldMasterId id="2147483702" r:id="rId3"/>
    <p:sldMasterId id="2147483741" r:id="rId4"/>
    <p:sldMasterId id="2147483763" r:id="rId5"/>
    <p:sldMasterId id="2147483791" r:id="rId6"/>
    <p:sldMasterId id="2147483833" r:id="rId7"/>
  </p:sldMasterIdLst>
  <p:notesMasterIdLst>
    <p:notesMasterId r:id="rId81"/>
  </p:notesMasterIdLst>
  <p:sldIdLst>
    <p:sldId id="325" r:id="rId8"/>
    <p:sldId id="326" r:id="rId9"/>
    <p:sldId id="443" r:id="rId10"/>
    <p:sldId id="266" r:id="rId11"/>
    <p:sldId id="295" r:id="rId12"/>
    <p:sldId id="299" r:id="rId13"/>
    <p:sldId id="276" r:id="rId14"/>
    <p:sldId id="273" r:id="rId15"/>
    <p:sldId id="274" r:id="rId16"/>
    <p:sldId id="327" r:id="rId17"/>
    <p:sldId id="2076137600" r:id="rId18"/>
    <p:sldId id="290" r:id="rId19"/>
    <p:sldId id="291" r:id="rId20"/>
    <p:sldId id="271" r:id="rId21"/>
    <p:sldId id="296" r:id="rId22"/>
    <p:sldId id="328" r:id="rId23"/>
    <p:sldId id="329" r:id="rId24"/>
    <p:sldId id="1445" r:id="rId25"/>
    <p:sldId id="2076137596" r:id="rId26"/>
    <p:sldId id="2076137597" r:id="rId27"/>
    <p:sldId id="3769" r:id="rId28"/>
    <p:sldId id="1417" r:id="rId29"/>
    <p:sldId id="2076137598" r:id="rId30"/>
    <p:sldId id="2076137599" r:id="rId31"/>
    <p:sldId id="269" r:id="rId32"/>
    <p:sldId id="2076137601" r:id="rId33"/>
    <p:sldId id="2076137602" r:id="rId34"/>
    <p:sldId id="2076137603" r:id="rId35"/>
    <p:sldId id="2076137604" r:id="rId36"/>
    <p:sldId id="2076137605" r:id="rId37"/>
    <p:sldId id="2076137606" r:id="rId38"/>
    <p:sldId id="2076137608" r:id="rId39"/>
    <p:sldId id="2076137610" r:id="rId40"/>
    <p:sldId id="2076137953" r:id="rId41"/>
    <p:sldId id="2141411159" r:id="rId42"/>
    <p:sldId id="258" r:id="rId43"/>
    <p:sldId id="11126" r:id="rId44"/>
    <p:sldId id="2076137609" r:id="rId45"/>
    <p:sldId id="2076137607" r:id="rId46"/>
    <p:sldId id="11127" r:id="rId47"/>
    <p:sldId id="11128" r:id="rId48"/>
    <p:sldId id="10664" r:id="rId49"/>
    <p:sldId id="11139" r:id="rId50"/>
    <p:sldId id="2076137611" r:id="rId51"/>
    <p:sldId id="2141411161" r:id="rId52"/>
    <p:sldId id="277" r:id="rId53"/>
    <p:sldId id="2141411162" r:id="rId54"/>
    <p:sldId id="313" r:id="rId55"/>
    <p:sldId id="322" r:id="rId56"/>
    <p:sldId id="323" r:id="rId57"/>
    <p:sldId id="315" r:id="rId58"/>
    <p:sldId id="280" r:id="rId59"/>
    <p:sldId id="281" r:id="rId60"/>
    <p:sldId id="282" r:id="rId61"/>
    <p:sldId id="286" r:id="rId62"/>
    <p:sldId id="292" r:id="rId63"/>
    <p:sldId id="293" r:id="rId64"/>
    <p:sldId id="297" r:id="rId65"/>
    <p:sldId id="298" r:id="rId66"/>
    <p:sldId id="2141411167" r:id="rId67"/>
    <p:sldId id="2076137612" r:id="rId68"/>
    <p:sldId id="4825" r:id="rId69"/>
    <p:sldId id="1561" r:id="rId70"/>
    <p:sldId id="2329" r:id="rId71"/>
    <p:sldId id="2141411156" r:id="rId72"/>
    <p:sldId id="2076137957" r:id="rId73"/>
    <p:sldId id="2076136996" r:id="rId74"/>
    <p:sldId id="2141411157" r:id="rId75"/>
    <p:sldId id="2141411158" r:id="rId76"/>
    <p:sldId id="2076137031" r:id="rId77"/>
    <p:sldId id="2141411160" r:id="rId78"/>
    <p:sldId id="2141411168" r:id="rId79"/>
    <p:sldId id="11124"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96E4"/>
    <a:srgbClr val="E7E6E6"/>
    <a:srgbClr val="89CBFF"/>
    <a:srgbClr val="EE6658"/>
    <a:srgbClr val="BAD80A"/>
    <a:srgbClr val="DD41AB"/>
    <a:srgbClr val="00B9FF"/>
    <a:srgbClr val="99DBC5"/>
    <a:srgbClr val="C23894"/>
    <a:srgbClr val="FC92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BDBDA-4266-4EE6-B890-B4AB83E4A072}" v="568" dt="2021-03-30T10:05:53.793"/>
    <p1510:client id="{67EFFD99-367F-4C91-B4F0-97D06B6B388E}" v="10" dt="2021-03-30T07:29:40.760"/>
    <p1510:client id="{F86E44CB-1CF6-49AC-A10E-521FA85DB288}" v="706" dt="2021-03-30T09:37:02.0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heme" Target="theme/theme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microsoft.com/office/2015/10/relationships/revisionInfo" Target="revisionInfo.xml"/><Relationship Id="rId61" Type="http://schemas.openxmlformats.org/officeDocument/2006/relationships/slide" Target="slides/slide54.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Nicolas" userId="4db8cc67-ca6e-4a2c-ab0f-7948490bd78b" providerId="ADAL" clId="{F86E44CB-1CF6-49AC-A10E-521FA85DB288}"/>
    <pc:docChg chg="undo custSel addSld delSld modSld sldOrd modMainMaster">
      <pc:chgData name="Laura Nicolas" userId="4db8cc67-ca6e-4a2c-ab0f-7948490bd78b" providerId="ADAL" clId="{F86E44CB-1CF6-49AC-A10E-521FA85DB288}" dt="2021-03-30T09:37:02.034" v="3583"/>
      <pc:docMkLst>
        <pc:docMk/>
      </pc:docMkLst>
      <pc:sldChg chg="addSp">
        <pc:chgData name="Laura Nicolas" userId="4db8cc67-ca6e-4a2c-ab0f-7948490bd78b" providerId="ADAL" clId="{F86E44CB-1CF6-49AC-A10E-521FA85DB288}" dt="2021-03-29T12:44:22.144" v="3428"/>
        <pc:sldMkLst>
          <pc:docMk/>
          <pc:sldMk cId="1610379710" sldId="258"/>
        </pc:sldMkLst>
        <pc:spChg chg="add">
          <ac:chgData name="Laura Nicolas" userId="4db8cc67-ca6e-4a2c-ab0f-7948490bd78b" providerId="ADAL" clId="{F86E44CB-1CF6-49AC-A10E-521FA85DB288}" dt="2021-03-29T12:44:22.144" v="3428"/>
          <ac:spMkLst>
            <pc:docMk/>
            <pc:sldMk cId="1610379710" sldId="258"/>
            <ac:spMk id="6" creationId="{E432747E-30C7-444B-A934-69E66691DC87}"/>
          </ac:spMkLst>
        </pc:spChg>
      </pc:sldChg>
      <pc:sldChg chg="addSp">
        <pc:chgData name="Laura Nicolas" userId="4db8cc67-ca6e-4a2c-ab0f-7948490bd78b" providerId="ADAL" clId="{F86E44CB-1CF6-49AC-A10E-521FA85DB288}" dt="2021-03-29T12:44:16.988" v="3424"/>
        <pc:sldMkLst>
          <pc:docMk/>
          <pc:sldMk cId="3350214409" sldId="258"/>
        </pc:sldMkLst>
        <pc:spChg chg="add">
          <ac:chgData name="Laura Nicolas" userId="4db8cc67-ca6e-4a2c-ab0f-7948490bd78b" providerId="ADAL" clId="{F86E44CB-1CF6-49AC-A10E-521FA85DB288}" dt="2021-03-29T12:44:16.988" v="3424"/>
          <ac:spMkLst>
            <pc:docMk/>
            <pc:sldMk cId="3350214409" sldId="258"/>
            <ac:spMk id="3" creationId="{D2054245-7328-4762-817A-D9AC231C8A3E}"/>
          </ac:spMkLst>
        </pc:spChg>
      </pc:sldChg>
      <pc:sldChg chg="addSp delSp modSp add del mod modNotesTx">
        <pc:chgData name="Laura Nicolas" userId="4db8cc67-ca6e-4a2c-ab0f-7948490bd78b" providerId="ADAL" clId="{F86E44CB-1CF6-49AC-A10E-521FA85DB288}" dt="2021-03-29T12:45:57.147" v="3470" actId="6549"/>
        <pc:sldMkLst>
          <pc:docMk/>
          <pc:sldMk cId="3727417056" sldId="258"/>
        </pc:sldMkLst>
        <pc:spChg chg="add mod">
          <ac:chgData name="Laura Nicolas" userId="4db8cc67-ca6e-4a2c-ab0f-7948490bd78b" providerId="ADAL" clId="{F86E44CB-1CF6-49AC-A10E-521FA85DB288}" dt="2021-03-29T12:44:21.655" v="3427" actId="767"/>
          <ac:spMkLst>
            <pc:docMk/>
            <pc:sldMk cId="3727417056" sldId="258"/>
            <ac:spMk id="3" creationId="{2FBFEB73-6FB0-4F4B-99E8-78120A3201B1}"/>
          </ac:spMkLst>
        </pc:spChg>
        <pc:spChg chg="mod">
          <ac:chgData name="Laura Nicolas" userId="4db8cc67-ca6e-4a2c-ab0f-7948490bd78b" providerId="ADAL" clId="{F86E44CB-1CF6-49AC-A10E-521FA85DB288}" dt="2021-03-29T11:59:42.952" v="3182" actId="20577"/>
          <ac:spMkLst>
            <pc:docMk/>
            <pc:sldMk cId="3727417056" sldId="258"/>
            <ac:spMk id="4" creationId="{61A9E163-C7B5-45C1-AB42-5F1B9F8FACE9}"/>
          </ac:spMkLst>
        </pc:spChg>
        <pc:spChg chg="mod">
          <ac:chgData name="Laura Nicolas" userId="4db8cc67-ca6e-4a2c-ab0f-7948490bd78b" providerId="ADAL" clId="{F86E44CB-1CF6-49AC-A10E-521FA85DB288}" dt="2021-03-29T12:44:13.420" v="3423" actId="404"/>
          <ac:spMkLst>
            <pc:docMk/>
            <pc:sldMk cId="3727417056" sldId="258"/>
            <ac:spMk id="5" creationId="{48636469-8897-42BE-B93E-E2216EB978EA}"/>
          </ac:spMkLst>
        </pc:spChg>
        <pc:spChg chg="mod">
          <ac:chgData name="Laura Nicolas" userId="4db8cc67-ca6e-4a2c-ab0f-7948490bd78b" providerId="ADAL" clId="{F86E44CB-1CF6-49AC-A10E-521FA85DB288}" dt="2021-03-29T12:45:50.186" v="3469" actId="207"/>
          <ac:spMkLst>
            <pc:docMk/>
            <pc:sldMk cId="3727417056" sldId="258"/>
            <ac:spMk id="6" creationId="{E432747E-30C7-444B-A934-69E66691DC87}"/>
          </ac:spMkLst>
        </pc:spChg>
        <pc:spChg chg="del">
          <ac:chgData name="Laura Nicolas" userId="4db8cc67-ca6e-4a2c-ab0f-7948490bd78b" providerId="ADAL" clId="{F86E44CB-1CF6-49AC-A10E-521FA85DB288}" dt="2021-03-29T12:00:02.049" v="3195" actId="478"/>
          <ac:spMkLst>
            <pc:docMk/>
            <pc:sldMk cId="3727417056" sldId="258"/>
            <ac:spMk id="8" creationId="{2B26C363-220D-426E-934F-3F61D6428A22}"/>
          </ac:spMkLst>
        </pc:spChg>
        <pc:spChg chg="del mod">
          <ac:chgData name="Laura Nicolas" userId="4db8cc67-ca6e-4a2c-ab0f-7948490bd78b" providerId="ADAL" clId="{F86E44CB-1CF6-49AC-A10E-521FA85DB288}" dt="2021-03-29T12:16:25.470" v="3352"/>
          <ac:spMkLst>
            <pc:docMk/>
            <pc:sldMk cId="3727417056" sldId="258"/>
            <ac:spMk id="34" creationId="{A6E61E7B-2823-4832-B483-DCD529894849}"/>
          </ac:spMkLst>
        </pc:spChg>
        <pc:grpChg chg="mod">
          <ac:chgData name="Laura Nicolas" userId="4db8cc67-ca6e-4a2c-ab0f-7948490bd78b" providerId="ADAL" clId="{F86E44CB-1CF6-49AC-A10E-521FA85DB288}" dt="2021-03-29T11:59:22.772" v="3175" actId="1076"/>
          <ac:grpSpMkLst>
            <pc:docMk/>
            <pc:sldMk cId="3727417056" sldId="258"/>
            <ac:grpSpMk id="9" creationId="{2766BFAD-15F7-4553-942C-DAFF7D208098}"/>
          </ac:grpSpMkLst>
        </pc:grpChg>
      </pc:sldChg>
      <pc:sldChg chg="del">
        <pc:chgData name="Laura Nicolas" userId="4db8cc67-ca6e-4a2c-ab0f-7948490bd78b" providerId="ADAL" clId="{F86E44CB-1CF6-49AC-A10E-521FA85DB288}" dt="2021-03-26T12:45:12.897" v="551" actId="47"/>
        <pc:sldMkLst>
          <pc:docMk/>
          <pc:sldMk cId="219968482" sldId="263"/>
        </pc:sldMkLst>
      </pc:sldChg>
      <pc:sldChg chg="modSp mod">
        <pc:chgData name="Laura Nicolas" userId="4db8cc67-ca6e-4a2c-ab0f-7948490bd78b" providerId="ADAL" clId="{F86E44CB-1CF6-49AC-A10E-521FA85DB288}" dt="2021-03-26T08:55:11.949" v="107" actId="14100"/>
        <pc:sldMkLst>
          <pc:docMk/>
          <pc:sldMk cId="1353169649" sldId="266"/>
        </pc:sldMkLst>
        <pc:spChg chg="mod">
          <ac:chgData name="Laura Nicolas" userId="4db8cc67-ca6e-4a2c-ab0f-7948490bd78b" providerId="ADAL" clId="{F86E44CB-1CF6-49AC-A10E-521FA85DB288}" dt="2021-03-26T08:55:06.903" v="106" actId="1076"/>
          <ac:spMkLst>
            <pc:docMk/>
            <pc:sldMk cId="1353169649" sldId="266"/>
            <ac:spMk id="2" creationId="{00000000-0000-0000-0000-000000000000}"/>
          </ac:spMkLst>
        </pc:spChg>
        <pc:spChg chg="mod">
          <ac:chgData name="Laura Nicolas" userId="4db8cc67-ca6e-4a2c-ab0f-7948490bd78b" providerId="ADAL" clId="{F86E44CB-1CF6-49AC-A10E-521FA85DB288}" dt="2021-03-26T08:55:11.949" v="107" actId="14100"/>
          <ac:spMkLst>
            <pc:docMk/>
            <pc:sldMk cId="1353169649" sldId="266"/>
            <ac:spMk id="3" creationId="{44300088-D910-4361-8F7F-038B5865A257}"/>
          </ac:spMkLst>
        </pc:spChg>
      </pc:sldChg>
      <pc:sldChg chg="addSp modSp add del mod ord modAnim">
        <pc:chgData name="Laura Nicolas" userId="4db8cc67-ca6e-4a2c-ab0f-7948490bd78b" providerId="ADAL" clId="{F86E44CB-1CF6-49AC-A10E-521FA85DB288}" dt="2021-03-29T09:30:34.614" v="1213" actId="20577"/>
        <pc:sldMkLst>
          <pc:docMk/>
          <pc:sldMk cId="3121652319" sldId="269"/>
        </pc:sldMkLst>
        <pc:spChg chg="mod">
          <ac:chgData name="Laura Nicolas" userId="4db8cc67-ca6e-4a2c-ab0f-7948490bd78b" providerId="ADAL" clId="{F86E44CB-1CF6-49AC-A10E-521FA85DB288}" dt="2021-03-26T13:19:42.148" v="766" actId="1076"/>
          <ac:spMkLst>
            <pc:docMk/>
            <pc:sldMk cId="3121652319" sldId="269"/>
            <ac:spMk id="3" creationId="{00000000-0000-0000-0000-000000000000}"/>
          </ac:spMkLst>
        </pc:spChg>
        <pc:spChg chg="mod">
          <ac:chgData name="Laura Nicolas" userId="4db8cc67-ca6e-4a2c-ab0f-7948490bd78b" providerId="ADAL" clId="{F86E44CB-1CF6-49AC-A10E-521FA85DB288}" dt="2021-03-29T09:30:34.614" v="1213" actId="20577"/>
          <ac:spMkLst>
            <pc:docMk/>
            <pc:sldMk cId="3121652319" sldId="269"/>
            <ac:spMk id="4" creationId="{00000000-0000-0000-0000-000000000000}"/>
          </ac:spMkLst>
        </pc:spChg>
        <pc:spChg chg="add mod">
          <ac:chgData name="Laura Nicolas" userId="4db8cc67-ca6e-4a2c-ab0f-7948490bd78b" providerId="ADAL" clId="{F86E44CB-1CF6-49AC-A10E-521FA85DB288}" dt="2021-03-26T13:19:31.880" v="763" actId="1076"/>
          <ac:spMkLst>
            <pc:docMk/>
            <pc:sldMk cId="3121652319" sldId="269"/>
            <ac:spMk id="5" creationId="{ACD9DA8F-9810-4DB1-965C-B6D4089031AB}"/>
          </ac:spMkLst>
        </pc:spChg>
        <pc:spChg chg="mod">
          <ac:chgData name="Laura Nicolas" userId="4db8cc67-ca6e-4a2c-ab0f-7948490bd78b" providerId="ADAL" clId="{F86E44CB-1CF6-49AC-A10E-521FA85DB288}" dt="2021-03-26T13:19:49.821" v="769" actId="27636"/>
          <ac:spMkLst>
            <pc:docMk/>
            <pc:sldMk cId="3121652319" sldId="269"/>
            <ac:spMk id="8" creationId="{00000000-0000-0000-0000-000000000000}"/>
          </ac:spMkLst>
        </pc:spChg>
      </pc:sldChg>
      <pc:sldChg chg="addSp delSp modSp mod delAnim">
        <pc:chgData name="Laura Nicolas" userId="4db8cc67-ca6e-4a2c-ab0f-7948490bd78b" providerId="ADAL" clId="{F86E44CB-1CF6-49AC-A10E-521FA85DB288}" dt="2021-03-26T09:59:11.232" v="379" actId="113"/>
        <pc:sldMkLst>
          <pc:docMk/>
          <pc:sldMk cId="664111961" sldId="271"/>
        </pc:sldMkLst>
        <pc:spChg chg="mod">
          <ac:chgData name="Laura Nicolas" userId="4db8cc67-ca6e-4a2c-ab0f-7948490bd78b" providerId="ADAL" clId="{F86E44CB-1CF6-49AC-A10E-521FA85DB288}" dt="2021-03-26T09:58:08.013" v="367" actId="20577"/>
          <ac:spMkLst>
            <pc:docMk/>
            <pc:sldMk cId="664111961" sldId="271"/>
            <ac:spMk id="2" creationId="{00000000-0000-0000-0000-000000000000}"/>
          </ac:spMkLst>
        </pc:spChg>
        <pc:spChg chg="mod">
          <ac:chgData name="Laura Nicolas" userId="4db8cc67-ca6e-4a2c-ab0f-7948490bd78b" providerId="ADAL" clId="{F86E44CB-1CF6-49AC-A10E-521FA85DB288}" dt="2021-03-26T09:59:11.232" v="379" actId="113"/>
          <ac:spMkLst>
            <pc:docMk/>
            <pc:sldMk cId="664111961" sldId="271"/>
            <ac:spMk id="5" creationId="{23ABEBB9-8B7F-41DE-A7CF-A78AAF08C952}"/>
          </ac:spMkLst>
        </pc:spChg>
        <pc:grpChg chg="del mod">
          <ac:chgData name="Laura Nicolas" userId="4db8cc67-ca6e-4a2c-ab0f-7948490bd78b" providerId="ADAL" clId="{F86E44CB-1CF6-49AC-A10E-521FA85DB288}" dt="2021-03-26T09:58:42.434" v="372" actId="478"/>
          <ac:grpSpMkLst>
            <pc:docMk/>
            <pc:sldMk cId="664111961" sldId="271"/>
            <ac:grpSpMk id="12" creationId="{6E63C272-AB9A-46C6-B759-F6C1D336C70F}"/>
          </ac:grpSpMkLst>
        </pc:grpChg>
        <pc:grpChg chg="del mod">
          <ac:chgData name="Laura Nicolas" userId="4db8cc67-ca6e-4a2c-ab0f-7948490bd78b" providerId="ADAL" clId="{F86E44CB-1CF6-49AC-A10E-521FA85DB288}" dt="2021-03-26T09:58:42.434" v="372" actId="478"/>
          <ac:grpSpMkLst>
            <pc:docMk/>
            <pc:sldMk cId="664111961" sldId="271"/>
            <ac:grpSpMk id="23" creationId="{2736F304-5C0D-4152-8C7D-DFF6833808F6}"/>
          </ac:grpSpMkLst>
        </pc:grpChg>
        <pc:picChg chg="add mod">
          <ac:chgData name="Laura Nicolas" userId="4db8cc67-ca6e-4a2c-ab0f-7948490bd78b" providerId="ADAL" clId="{F86E44CB-1CF6-49AC-A10E-521FA85DB288}" dt="2021-03-26T09:58:54.980" v="377" actId="1076"/>
          <ac:picMkLst>
            <pc:docMk/>
            <pc:sldMk cId="664111961" sldId="271"/>
            <ac:picMk id="4" creationId="{5C1251BF-958F-4104-8225-6B2BF05978DD}"/>
          </ac:picMkLst>
        </pc:picChg>
        <pc:cxnChg chg="del mod">
          <ac:chgData name="Laura Nicolas" userId="4db8cc67-ca6e-4a2c-ab0f-7948490bd78b" providerId="ADAL" clId="{F86E44CB-1CF6-49AC-A10E-521FA85DB288}" dt="2021-03-26T09:58:42.434" v="372" actId="478"/>
          <ac:cxnSpMkLst>
            <pc:docMk/>
            <pc:sldMk cId="664111961" sldId="271"/>
            <ac:cxnSpMk id="34" creationId="{B5E8E3B1-BB12-4CA8-94D2-1185C332896C}"/>
          </ac:cxnSpMkLst>
        </pc:cxnChg>
      </pc:sldChg>
      <pc:sldChg chg="delSp modSp mod">
        <pc:chgData name="Laura Nicolas" userId="4db8cc67-ca6e-4a2c-ab0f-7948490bd78b" providerId="ADAL" clId="{F86E44CB-1CF6-49AC-A10E-521FA85DB288}" dt="2021-03-26T09:56:50.705" v="327" actId="6549"/>
        <pc:sldMkLst>
          <pc:docMk/>
          <pc:sldMk cId="880934258" sldId="273"/>
        </pc:sldMkLst>
        <pc:spChg chg="mod">
          <ac:chgData name="Laura Nicolas" userId="4db8cc67-ca6e-4a2c-ab0f-7948490bd78b" providerId="ADAL" clId="{F86E44CB-1CF6-49AC-A10E-521FA85DB288}" dt="2021-03-26T09:16:34.007" v="239" actId="1076"/>
          <ac:spMkLst>
            <pc:docMk/>
            <pc:sldMk cId="880934258" sldId="273"/>
            <ac:spMk id="2" creationId="{00000000-0000-0000-0000-000000000000}"/>
          </ac:spMkLst>
        </pc:spChg>
        <pc:spChg chg="mod">
          <ac:chgData name="Laura Nicolas" userId="4db8cc67-ca6e-4a2c-ab0f-7948490bd78b" providerId="ADAL" clId="{F86E44CB-1CF6-49AC-A10E-521FA85DB288}" dt="2021-03-26T09:56:50.705" v="327" actId="6549"/>
          <ac:spMkLst>
            <pc:docMk/>
            <pc:sldMk cId="880934258" sldId="273"/>
            <ac:spMk id="17" creationId="{E8E50CE8-F4B4-4ECC-B9D5-6D37F2D5837E}"/>
          </ac:spMkLst>
        </pc:spChg>
        <pc:picChg chg="del">
          <ac:chgData name="Laura Nicolas" userId="4db8cc67-ca6e-4a2c-ab0f-7948490bd78b" providerId="ADAL" clId="{F86E44CB-1CF6-49AC-A10E-521FA85DB288}" dt="2021-03-26T09:48:33.143" v="279" actId="478"/>
          <ac:picMkLst>
            <pc:docMk/>
            <pc:sldMk cId="880934258" sldId="273"/>
            <ac:picMk id="5" creationId="{00000000-0000-0000-0000-000000000000}"/>
          </ac:picMkLst>
        </pc:picChg>
        <pc:picChg chg="mod">
          <ac:chgData name="Laura Nicolas" userId="4db8cc67-ca6e-4a2c-ab0f-7948490bd78b" providerId="ADAL" clId="{F86E44CB-1CF6-49AC-A10E-521FA85DB288}" dt="2021-03-26T09:48:42.544" v="281" actId="1076"/>
          <ac:picMkLst>
            <pc:docMk/>
            <pc:sldMk cId="880934258" sldId="273"/>
            <ac:picMk id="7" creationId="{00000000-0000-0000-0000-000000000000}"/>
          </ac:picMkLst>
        </pc:picChg>
        <pc:picChg chg="mod">
          <ac:chgData name="Laura Nicolas" userId="4db8cc67-ca6e-4a2c-ab0f-7948490bd78b" providerId="ADAL" clId="{F86E44CB-1CF6-49AC-A10E-521FA85DB288}" dt="2021-03-26T09:48:42.544" v="281" actId="1076"/>
          <ac:picMkLst>
            <pc:docMk/>
            <pc:sldMk cId="880934258" sldId="273"/>
            <ac:picMk id="9" creationId="{00000000-0000-0000-0000-000000000000}"/>
          </ac:picMkLst>
        </pc:picChg>
        <pc:picChg chg="mod">
          <ac:chgData name="Laura Nicolas" userId="4db8cc67-ca6e-4a2c-ab0f-7948490bd78b" providerId="ADAL" clId="{F86E44CB-1CF6-49AC-A10E-521FA85DB288}" dt="2021-03-26T09:48:42.544" v="281" actId="1076"/>
          <ac:picMkLst>
            <pc:docMk/>
            <pc:sldMk cId="880934258" sldId="273"/>
            <ac:picMk id="10" creationId="{00000000-0000-0000-0000-000000000000}"/>
          </ac:picMkLst>
        </pc:picChg>
        <pc:picChg chg="mod">
          <ac:chgData name="Laura Nicolas" userId="4db8cc67-ca6e-4a2c-ab0f-7948490bd78b" providerId="ADAL" clId="{F86E44CB-1CF6-49AC-A10E-521FA85DB288}" dt="2021-03-26T09:48:42.544" v="281" actId="1076"/>
          <ac:picMkLst>
            <pc:docMk/>
            <pc:sldMk cId="880934258" sldId="273"/>
            <ac:picMk id="11" creationId="{00000000-0000-0000-0000-000000000000}"/>
          </ac:picMkLst>
        </pc:picChg>
        <pc:picChg chg="mod">
          <ac:chgData name="Laura Nicolas" userId="4db8cc67-ca6e-4a2c-ab0f-7948490bd78b" providerId="ADAL" clId="{F86E44CB-1CF6-49AC-A10E-521FA85DB288}" dt="2021-03-26T09:48:42.544" v="281" actId="1076"/>
          <ac:picMkLst>
            <pc:docMk/>
            <pc:sldMk cId="880934258" sldId="273"/>
            <ac:picMk id="20" creationId="{0427A290-9D9D-4B2C-B686-13A391DBB79E}"/>
          </ac:picMkLst>
        </pc:picChg>
        <pc:cxnChg chg="mod">
          <ac:chgData name="Laura Nicolas" userId="4db8cc67-ca6e-4a2c-ab0f-7948490bd78b" providerId="ADAL" clId="{F86E44CB-1CF6-49AC-A10E-521FA85DB288}" dt="2021-03-26T09:48:42.544" v="281" actId="1076"/>
          <ac:cxnSpMkLst>
            <pc:docMk/>
            <pc:sldMk cId="880934258" sldId="273"/>
            <ac:cxnSpMk id="15" creationId="{00000000-0000-0000-0000-000000000000}"/>
          </ac:cxnSpMkLst>
        </pc:cxnChg>
        <pc:cxnChg chg="mod">
          <ac:chgData name="Laura Nicolas" userId="4db8cc67-ca6e-4a2c-ab0f-7948490bd78b" providerId="ADAL" clId="{F86E44CB-1CF6-49AC-A10E-521FA85DB288}" dt="2021-03-26T09:48:42.544" v="281" actId="1076"/>
          <ac:cxnSpMkLst>
            <pc:docMk/>
            <pc:sldMk cId="880934258" sldId="273"/>
            <ac:cxnSpMk id="30" creationId="{00000000-0000-0000-0000-000000000000}"/>
          </ac:cxnSpMkLst>
        </pc:cxnChg>
        <pc:cxnChg chg="mod">
          <ac:chgData name="Laura Nicolas" userId="4db8cc67-ca6e-4a2c-ab0f-7948490bd78b" providerId="ADAL" clId="{F86E44CB-1CF6-49AC-A10E-521FA85DB288}" dt="2021-03-26T09:48:42.544" v="281" actId="1076"/>
          <ac:cxnSpMkLst>
            <pc:docMk/>
            <pc:sldMk cId="880934258" sldId="273"/>
            <ac:cxnSpMk id="53" creationId="{00000000-0000-0000-0000-000000000000}"/>
          </ac:cxnSpMkLst>
        </pc:cxnChg>
        <pc:cxnChg chg="mod">
          <ac:chgData name="Laura Nicolas" userId="4db8cc67-ca6e-4a2c-ab0f-7948490bd78b" providerId="ADAL" clId="{F86E44CB-1CF6-49AC-A10E-521FA85DB288}" dt="2021-03-26T09:48:42.544" v="281" actId="1076"/>
          <ac:cxnSpMkLst>
            <pc:docMk/>
            <pc:sldMk cId="880934258" sldId="273"/>
            <ac:cxnSpMk id="56" creationId="{00000000-0000-0000-0000-000000000000}"/>
          </ac:cxnSpMkLst>
        </pc:cxnChg>
        <pc:cxnChg chg="mod">
          <ac:chgData name="Laura Nicolas" userId="4db8cc67-ca6e-4a2c-ab0f-7948490bd78b" providerId="ADAL" clId="{F86E44CB-1CF6-49AC-A10E-521FA85DB288}" dt="2021-03-26T09:48:42.544" v="281" actId="1076"/>
          <ac:cxnSpMkLst>
            <pc:docMk/>
            <pc:sldMk cId="880934258" sldId="273"/>
            <ac:cxnSpMk id="59" creationId="{00000000-0000-0000-0000-000000000000}"/>
          </ac:cxnSpMkLst>
        </pc:cxnChg>
      </pc:sldChg>
      <pc:sldChg chg="addSp delSp modSp mod">
        <pc:chgData name="Laura Nicolas" userId="4db8cc67-ca6e-4a2c-ab0f-7948490bd78b" providerId="ADAL" clId="{F86E44CB-1CF6-49AC-A10E-521FA85DB288}" dt="2021-03-26T09:57:57.331" v="363" actId="1076"/>
        <pc:sldMkLst>
          <pc:docMk/>
          <pc:sldMk cId="1536817211" sldId="274"/>
        </pc:sldMkLst>
        <pc:spChg chg="mod">
          <ac:chgData name="Laura Nicolas" userId="4db8cc67-ca6e-4a2c-ab0f-7948490bd78b" providerId="ADAL" clId="{F86E44CB-1CF6-49AC-A10E-521FA85DB288}" dt="2021-03-26T09:57:57.331" v="363" actId="1076"/>
          <ac:spMkLst>
            <pc:docMk/>
            <pc:sldMk cId="1536817211" sldId="274"/>
            <ac:spMk id="2" creationId="{00000000-0000-0000-0000-000000000000}"/>
          </ac:spMkLst>
        </pc:spChg>
        <pc:spChg chg="mod">
          <ac:chgData name="Laura Nicolas" userId="4db8cc67-ca6e-4a2c-ab0f-7948490bd78b" providerId="ADAL" clId="{F86E44CB-1CF6-49AC-A10E-521FA85DB288}" dt="2021-03-26T09:57:19.585" v="351" actId="20577"/>
          <ac:spMkLst>
            <pc:docMk/>
            <pc:sldMk cId="1536817211" sldId="274"/>
            <ac:spMk id="17" creationId="{E8E50CE8-F4B4-4ECC-B9D5-6D37F2D5837E}"/>
          </ac:spMkLst>
        </pc:spChg>
        <pc:grpChg chg="mod">
          <ac:chgData name="Laura Nicolas" userId="4db8cc67-ca6e-4a2c-ab0f-7948490bd78b" providerId="ADAL" clId="{F86E44CB-1CF6-49AC-A10E-521FA85DB288}" dt="2021-03-26T09:57:53.250" v="362" actId="1076"/>
          <ac:grpSpMkLst>
            <pc:docMk/>
            <pc:sldMk cId="1536817211" sldId="274"/>
            <ac:grpSpMk id="49" creationId="{E1D9957C-6749-47BD-A933-2D330D2E116C}"/>
          </ac:grpSpMkLst>
        </pc:grpChg>
        <pc:picChg chg="add del mod">
          <ac:chgData name="Laura Nicolas" userId="4db8cc67-ca6e-4a2c-ab0f-7948490bd78b" providerId="ADAL" clId="{F86E44CB-1CF6-49AC-A10E-521FA85DB288}" dt="2021-03-26T09:57:46.265" v="360" actId="1076"/>
          <ac:picMkLst>
            <pc:docMk/>
            <pc:sldMk cId="1536817211" sldId="274"/>
            <ac:picMk id="3" creationId="{00000000-0000-0000-0000-000000000000}"/>
          </ac:picMkLst>
        </pc:picChg>
        <pc:picChg chg="del">
          <ac:chgData name="Laura Nicolas" userId="4db8cc67-ca6e-4a2c-ab0f-7948490bd78b" providerId="ADAL" clId="{F86E44CB-1CF6-49AC-A10E-521FA85DB288}" dt="2021-03-26T09:57:42.034" v="358" actId="478"/>
          <ac:picMkLst>
            <pc:docMk/>
            <pc:sldMk cId="1536817211" sldId="274"/>
            <ac:picMk id="5" creationId="{00000000-0000-0000-0000-000000000000}"/>
          </ac:picMkLst>
        </pc:picChg>
        <pc:picChg chg="mod">
          <ac:chgData name="Laura Nicolas" userId="4db8cc67-ca6e-4a2c-ab0f-7948490bd78b" providerId="ADAL" clId="{F86E44CB-1CF6-49AC-A10E-521FA85DB288}" dt="2021-03-26T09:57:53.250" v="362" actId="1076"/>
          <ac:picMkLst>
            <pc:docMk/>
            <pc:sldMk cId="1536817211" sldId="274"/>
            <ac:picMk id="11" creationId="{00000000-0000-0000-0000-000000000000}"/>
          </ac:picMkLst>
        </pc:picChg>
        <pc:picChg chg="mod">
          <ac:chgData name="Laura Nicolas" userId="4db8cc67-ca6e-4a2c-ab0f-7948490bd78b" providerId="ADAL" clId="{F86E44CB-1CF6-49AC-A10E-521FA85DB288}" dt="2021-03-26T09:57:53.250" v="362" actId="1076"/>
          <ac:picMkLst>
            <pc:docMk/>
            <pc:sldMk cId="1536817211" sldId="274"/>
            <ac:picMk id="12" creationId="{00000000-0000-0000-0000-000000000000}"/>
          </ac:picMkLst>
        </pc:picChg>
        <pc:picChg chg="add del">
          <ac:chgData name="Laura Nicolas" userId="4db8cc67-ca6e-4a2c-ab0f-7948490bd78b" providerId="ADAL" clId="{F86E44CB-1CF6-49AC-A10E-521FA85DB288}" dt="2021-03-26T09:57:47.153" v="361" actId="478"/>
          <ac:picMkLst>
            <pc:docMk/>
            <pc:sldMk cId="1536817211" sldId="274"/>
            <ac:picMk id="25" creationId="{B0E01274-2F67-4B66-9906-858BED12E7A6}"/>
          </ac:picMkLst>
        </pc:picChg>
        <pc:picChg chg="mod">
          <ac:chgData name="Laura Nicolas" userId="4db8cc67-ca6e-4a2c-ab0f-7948490bd78b" providerId="ADAL" clId="{F86E44CB-1CF6-49AC-A10E-521FA85DB288}" dt="2021-03-26T09:57:53.250" v="362" actId="1076"/>
          <ac:picMkLst>
            <pc:docMk/>
            <pc:sldMk cId="1536817211" sldId="274"/>
            <ac:picMk id="36" creationId="{25B487CA-AB74-497B-A0B7-69E8BBB46645}"/>
          </ac:picMkLst>
        </pc:picChg>
        <pc:picChg chg="mod">
          <ac:chgData name="Laura Nicolas" userId="4db8cc67-ca6e-4a2c-ab0f-7948490bd78b" providerId="ADAL" clId="{F86E44CB-1CF6-49AC-A10E-521FA85DB288}" dt="2021-03-26T09:57:53.250" v="362" actId="1076"/>
          <ac:picMkLst>
            <pc:docMk/>
            <pc:sldMk cId="1536817211" sldId="274"/>
            <ac:picMk id="37" creationId="{072EA88D-4FA3-461C-ABCC-0AB1E5004C96}"/>
          </ac:picMkLst>
        </pc:picChg>
        <pc:cxnChg chg="mod">
          <ac:chgData name="Laura Nicolas" userId="4db8cc67-ca6e-4a2c-ab0f-7948490bd78b" providerId="ADAL" clId="{F86E44CB-1CF6-49AC-A10E-521FA85DB288}" dt="2021-03-26T09:57:53.250" v="362" actId="1076"/>
          <ac:cxnSpMkLst>
            <pc:docMk/>
            <pc:sldMk cId="1536817211" sldId="274"/>
            <ac:cxnSpMk id="19" creationId="{00000000-0000-0000-0000-000000000000}"/>
          </ac:cxnSpMkLst>
        </pc:cxnChg>
        <pc:cxnChg chg="mod">
          <ac:chgData name="Laura Nicolas" userId="4db8cc67-ca6e-4a2c-ab0f-7948490bd78b" providerId="ADAL" clId="{F86E44CB-1CF6-49AC-A10E-521FA85DB288}" dt="2021-03-26T09:57:42.034" v="358" actId="478"/>
          <ac:cxnSpMkLst>
            <pc:docMk/>
            <pc:sldMk cId="1536817211" sldId="274"/>
            <ac:cxnSpMk id="26" creationId="{4A4A9B80-AE0C-45D2-93FD-A7DFDC532E50}"/>
          </ac:cxnSpMkLst>
        </pc:cxnChg>
        <pc:cxnChg chg="mod">
          <ac:chgData name="Laura Nicolas" userId="4db8cc67-ca6e-4a2c-ab0f-7948490bd78b" providerId="ADAL" clId="{F86E44CB-1CF6-49AC-A10E-521FA85DB288}" dt="2021-03-26T09:57:42.034" v="358" actId="478"/>
          <ac:cxnSpMkLst>
            <pc:docMk/>
            <pc:sldMk cId="1536817211" sldId="274"/>
            <ac:cxnSpMk id="35" creationId="{00000000-0000-0000-0000-000000000000}"/>
          </ac:cxnSpMkLst>
        </pc:cxnChg>
        <pc:cxnChg chg="add del mod">
          <ac:chgData name="Laura Nicolas" userId="4db8cc67-ca6e-4a2c-ab0f-7948490bd78b" providerId="ADAL" clId="{F86E44CB-1CF6-49AC-A10E-521FA85DB288}" dt="2021-03-26T09:57:43.564" v="359" actId="478"/>
          <ac:cxnSpMkLst>
            <pc:docMk/>
            <pc:sldMk cId="1536817211" sldId="274"/>
            <ac:cxnSpMk id="39" creationId="{00000000-0000-0000-0000-000000000000}"/>
          </ac:cxnSpMkLst>
        </pc:cxnChg>
        <pc:cxnChg chg="mod">
          <ac:chgData name="Laura Nicolas" userId="4db8cc67-ca6e-4a2c-ab0f-7948490bd78b" providerId="ADAL" clId="{F86E44CB-1CF6-49AC-A10E-521FA85DB288}" dt="2021-03-26T09:57:53.250" v="362" actId="1076"/>
          <ac:cxnSpMkLst>
            <pc:docMk/>
            <pc:sldMk cId="1536817211" sldId="274"/>
            <ac:cxnSpMk id="52" creationId="{EBEFB54B-2243-4753-B749-5D4B12FD8CBE}"/>
          </ac:cxnSpMkLst>
        </pc:cxnChg>
        <pc:cxnChg chg="mod">
          <ac:chgData name="Laura Nicolas" userId="4db8cc67-ca6e-4a2c-ab0f-7948490bd78b" providerId="ADAL" clId="{F86E44CB-1CF6-49AC-A10E-521FA85DB288}" dt="2021-03-26T09:57:53.250" v="362" actId="1076"/>
          <ac:cxnSpMkLst>
            <pc:docMk/>
            <pc:sldMk cId="1536817211" sldId="274"/>
            <ac:cxnSpMk id="58" creationId="{788C4D61-553E-45E3-B3D7-0120AC329EA6}"/>
          </ac:cxnSpMkLst>
        </pc:cxnChg>
        <pc:cxnChg chg="mod">
          <ac:chgData name="Laura Nicolas" userId="4db8cc67-ca6e-4a2c-ab0f-7948490bd78b" providerId="ADAL" clId="{F86E44CB-1CF6-49AC-A10E-521FA85DB288}" dt="2021-03-26T09:57:53.250" v="362" actId="1076"/>
          <ac:cxnSpMkLst>
            <pc:docMk/>
            <pc:sldMk cId="1536817211" sldId="274"/>
            <ac:cxnSpMk id="62" creationId="{7BE52987-2A76-433C-A794-1313010A3591}"/>
          </ac:cxnSpMkLst>
        </pc:cxnChg>
      </pc:sldChg>
      <pc:sldChg chg="del">
        <pc:chgData name="Laura Nicolas" userId="4db8cc67-ca6e-4a2c-ab0f-7948490bd78b" providerId="ADAL" clId="{F86E44CB-1CF6-49AC-A10E-521FA85DB288}" dt="2021-03-26T09:58:01.155" v="364" actId="47"/>
        <pc:sldMkLst>
          <pc:docMk/>
          <pc:sldMk cId="800017650" sldId="275"/>
        </pc:sldMkLst>
      </pc:sldChg>
      <pc:sldChg chg="add del">
        <pc:chgData name="Laura Nicolas" userId="4db8cc67-ca6e-4a2c-ab0f-7948490bd78b" providerId="ADAL" clId="{F86E44CB-1CF6-49AC-A10E-521FA85DB288}" dt="2021-03-30T07:39:40.472" v="3567" actId="47"/>
        <pc:sldMkLst>
          <pc:docMk/>
          <pc:sldMk cId="3466518249" sldId="275"/>
        </pc:sldMkLst>
      </pc:sldChg>
      <pc:sldChg chg="addSp delSp modSp add del mod ord delAnim">
        <pc:chgData name="Laura Nicolas" userId="4db8cc67-ca6e-4a2c-ab0f-7948490bd78b" providerId="ADAL" clId="{F86E44CB-1CF6-49AC-A10E-521FA85DB288}" dt="2021-03-26T09:47:52.691" v="272" actId="1076"/>
        <pc:sldMkLst>
          <pc:docMk/>
          <pc:sldMk cId="1622006080" sldId="276"/>
        </pc:sldMkLst>
        <pc:spChg chg="mod">
          <ac:chgData name="Laura Nicolas" userId="4db8cc67-ca6e-4a2c-ab0f-7948490bd78b" providerId="ADAL" clId="{F86E44CB-1CF6-49AC-A10E-521FA85DB288}" dt="2021-03-26T09:47:52.691" v="272" actId="1076"/>
          <ac:spMkLst>
            <pc:docMk/>
            <pc:sldMk cId="1622006080" sldId="276"/>
            <ac:spMk id="2" creationId="{00000000-0000-0000-0000-000000000000}"/>
          </ac:spMkLst>
        </pc:spChg>
        <pc:spChg chg="mod">
          <ac:chgData name="Laura Nicolas" userId="4db8cc67-ca6e-4a2c-ab0f-7948490bd78b" providerId="ADAL" clId="{F86E44CB-1CF6-49AC-A10E-521FA85DB288}" dt="2021-03-26T09:47:50.173" v="271" actId="14100"/>
          <ac:spMkLst>
            <pc:docMk/>
            <pc:sldMk cId="1622006080" sldId="276"/>
            <ac:spMk id="17" creationId="{E8E50CE8-F4B4-4ECC-B9D5-6D37F2D5837E}"/>
          </ac:spMkLst>
        </pc:spChg>
        <pc:spChg chg="del mod topLvl">
          <ac:chgData name="Laura Nicolas" userId="4db8cc67-ca6e-4a2c-ab0f-7948490bd78b" providerId="ADAL" clId="{F86E44CB-1CF6-49AC-A10E-521FA85DB288}" dt="2021-03-26T09:47:36.911" v="267" actId="478"/>
          <ac:spMkLst>
            <pc:docMk/>
            <pc:sldMk cId="1622006080" sldId="276"/>
            <ac:spMk id="23" creationId="{9A95477F-CE42-4C38-B953-BC508A69D2AA}"/>
          </ac:spMkLst>
        </pc:spChg>
        <pc:spChg chg="del">
          <ac:chgData name="Laura Nicolas" userId="4db8cc67-ca6e-4a2c-ab0f-7948490bd78b" providerId="ADAL" clId="{F86E44CB-1CF6-49AC-A10E-521FA85DB288}" dt="2021-03-26T09:17:55.773" v="244" actId="478"/>
          <ac:spMkLst>
            <pc:docMk/>
            <pc:sldMk cId="1622006080" sldId="276"/>
            <ac:spMk id="29" creationId="{3585D5E3-FFF2-426E-A552-9F130F6B5B53}"/>
          </ac:spMkLst>
        </pc:spChg>
        <pc:grpChg chg="del mod">
          <ac:chgData name="Laura Nicolas" userId="4db8cc67-ca6e-4a2c-ab0f-7948490bd78b" providerId="ADAL" clId="{F86E44CB-1CF6-49AC-A10E-521FA85DB288}" dt="2021-03-26T09:47:36.911" v="267" actId="478"/>
          <ac:grpSpMkLst>
            <pc:docMk/>
            <pc:sldMk cId="1622006080" sldId="276"/>
            <ac:grpSpMk id="24" creationId="{4F8F4275-39F5-4095-93CD-8FCB7E212663}"/>
          </ac:grpSpMkLst>
        </pc:grpChg>
        <pc:picChg chg="del">
          <ac:chgData name="Laura Nicolas" userId="4db8cc67-ca6e-4a2c-ab0f-7948490bd78b" providerId="ADAL" clId="{F86E44CB-1CF6-49AC-A10E-521FA85DB288}" dt="2021-03-26T09:47:20.414" v="256" actId="478"/>
          <ac:picMkLst>
            <pc:docMk/>
            <pc:sldMk cId="1622006080" sldId="276"/>
            <ac:picMk id="3" creationId="{34472629-B201-4FDD-AB35-EB49234B6717}"/>
          </ac:picMkLst>
        </pc:picChg>
        <pc:picChg chg="add mod">
          <ac:chgData name="Laura Nicolas" userId="4db8cc67-ca6e-4a2c-ab0f-7948490bd78b" providerId="ADAL" clId="{F86E44CB-1CF6-49AC-A10E-521FA85DB288}" dt="2021-03-26T09:47:46.659" v="270" actId="1076"/>
          <ac:picMkLst>
            <pc:docMk/>
            <pc:sldMk cId="1622006080" sldId="276"/>
            <ac:picMk id="4" creationId="{1A4D8485-061F-463A-957D-98E78A2D524D}"/>
          </ac:picMkLst>
        </pc:picChg>
        <pc:picChg chg="del">
          <ac:chgData name="Laura Nicolas" userId="4db8cc67-ca6e-4a2c-ab0f-7948490bd78b" providerId="ADAL" clId="{F86E44CB-1CF6-49AC-A10E-521FA85DB288}" dt="2021-03-26T09:46:33.991" v="249" actId="478"/>
          <ac:picMkLst>
            <pc:docMk/>
            <pc:sldMk cId="1622006080" sldId="276"/>
            <ac:picMk id="5" creationId="{CDAEBD27-9F1A-4475-B8BD-1C7A45101E66}"/>
          </ac:picMkLst>
        </pc:picChg>
        <pc:picChg chg="mod topLvl">
          <ac:chgData name="Laura Nicolas" userId="4db8cc67-ca6e-4a2c-ab0f-7948490bd78b" providerId="ADAL" clId="{F86E44CB-1CF6-49AC-A10E-521FA85DB288}" dt="2021-03-26T09:47:46.659" v="270" actId="1076"/>
          <ac:picMkLst>
            <pc:docMk/>
            <pc:sldMk cId="1622006080" sldId="276"/>
            <ac:picMk id="6" creationId="{03025227-F73A-452E-A63E-1A1565A053C3}"/>
          </ac:picMkLst>
        </pc:picChg>
        <pc:picChg chg="del">
          <ac:chgData name="Laura Nicolas" userId="4db8cc67-ca6e-4a2c-ab0f-7948490bd78b" providerId="ADAL" clId="{F86E44CB-1CF6-49AC-A10E-521FA85DB288}" dt="2021-03-26T09:47:27.225" v="258" actId="478"/>
          <ac:picMkLst>
            <pc:docMk/>
            <pc:sldMk cId="1622006080" sldId="276"/>
            <ac:picMk id="2054" creationId="{B8D2F920-1902-4C9A-9DF6-F421F2DECEBA}"/>
          </ac:picMkLst>
        </pc:picChg>
        <pc:picChg chg="del mod">
          <ac:chgData name="Laura Nicolas" userId="4db8cc67-ca6e-4a2c-ab0f-7948490bd78b" providerId="ADAL" clId="{F86E44CB-1CF6-49AC-A10E-521FA85DB288}" dt="2021-03-26T09:47:28.731" v="259" actId="478"/>
          <ac:picMkLst>
            <pc:docMk/>
            <pc:sldMk cId="1622006080" sldId="276"/>
            <ac:picMk id="2058" creationId="{84E88C0D-F5CB-4205-B03B-4ECA49092004}"/>
          </ac:picMkLst>
        </pc:picChg>
        <pc:picChg chg="del mod">
          <ac:chgData name="Laura Nicolas" userId="4db8cc67-ca6e-4a2c-ab0f-7948490bd78b" providerId="ADAL" clId="{F86E44CB-1CF6-49AC-A10E-521FA85DB288}" dt="2021-03-26T09:47:32.376" v="264" actId="478"/>
          <ac:picMkLst>
            <pc:docMk/>
            <pc:sldMk cId="1622006080" sldId="276"/>
            <ac:picMk id="2060" creationId="{5B7BB085-952A-42BD-BC20-B6969DA3BB0A}"/>
          </ac:picMkLst>
        </pc:picChg>
        <pc:picChg chg="del mod">
          <ac:chgData name="Laura Nicolas" userId="4db8cc67-ca6e-4a2c-ab0f-7948490bd78b" providerId="ADAL" clId="{F86E44CB-1CF6-49AC-A10E-521FA85DB288}" dt="2021-03-26T09:47:32.984" v="265" actId="478"/>
          <ac:picMkLst>
            <pc:docMk/>
            <pc:sldMk cId="1622006080" sldId="276"/>
            <ac:picMk id="2062" creationId="{5A4F2BE0-5A08-46D2-A093-FFB80C18F66D}"/>
          </ac:picMkLst>
        </pc:picChg>
        <pc:picChg chg="del mod">
          <ac:chgData name="Laura Nicolas" userId="4db8cc67-ca6e-4a2c-ab0f-7948490bd78b" providerId="ADAL" clId="{F86E44CB-1CF6-49AC-A10E-521FA85DB288}" dt="2021-03-26T09:47:29.601" v="260" actId="478"/>
          <ac:picMkLst>
            <pc:docMk/>
            <pc:sldMk cId="1622006080" sldId="276"/>
            <ac:picMk id="2064" creationId="{69E3C254-985F-45C9-92E6-D5A6F53C0668}"/>
          </ac:picMkLst>
        </pc:picChg>
        <pc:picChg chg="del mod">
          <ac:chgData name="Laura Nicolas" userId="4db8cc67-ca6e-4a2c-ab0f-7948490bd78b" providerId="ADAL" clId="{F86E44CB-1CF6-49AC-A10E-521FA85DB288}" dt="2021-03-26T09:47:31.151" v="262" actId="478"/>
          <ac:picMkLst>
            <pc:docMk/>
            <pc:sldMk cId="1622006080" sldId="276"/>
            <ac:picMk id="2066" creationId="{7F5B4D98-B98D-494B-A05B-79A6670017C0}"/>
          </ac:picMkLst>
        </pc:picChg>
        <pc:picChg chg="del mod">
          <ac:chgData name="Laura Nicolas" userId="4db8cc67-ca6e-4a2c-ab0f-7948490bd78b" providerId="ADAL" clId="{F86E44CB-1CF6-49AC-A10E-521FA85DB288}" dt="2021-03-26T09:47:30.565" v="261" actId="478"/>
          <ac:picMkLst>
            <pc:docMk/>
            <pc:sldMk cId="1622006080" sldId="276"/>
            <ac:picMk id="2068" creationId="{3B0833D1-E6F4-40FA-8679-11886FF549B2}"/>
          </ac:picMkLst>
        </pc:picChg>
        <pc:picChg chg="del mod">
          <ac:chgData name="Laura Nicolas" userId="4db8cc67-ca6e-4a2c-ab0f-7948490bd78b" providerId="ADAL" clId="{F86E44CB-1CF6-49AC-A10E-521FA85DB288}" dt="2021-03-26T09:47:31.691" v="263" actId="478"/>
          <ac:picMkLst>
            <pc:docMk/>
            <pc:sldMk cId="1622006080" sldId="276"/>
            <ac:picMk id="2070" creationId="{0829B451-B85A-4991-AB2B-C060436589C4}"/>
          </ac:picMkLst>
        </pc:picChg>
        <pc:picChg chg="del mod">
          <ac:chgData name="Laura Nicolas" userId="4db8cc67-ca6e-4a2c-ab0f-7948490bd78b" providerId="ADAL" clId="{F86E44CB-1CF6-49AC-A10E-521FA85DB288}" dt="2021-03-26T09:47:34.043" v="266" actId="478"/>
          <ac:picMkLst>
            <pc:docMk/>
            <pc:sldMk cId="1622006080" sldId="276"/>
            <ac:picMk id="2074" creationId="{EB963656-8ECE-4015-9F3C-DA4F5E578FD8}"/>
          </ac:picMkLst>
        </pc:picChg>
        <pc:picChg chg="mod">
          <ac:chgData name="Laura Nicolas" userId="4db8cc67-ca6e-4a2c-ab0f-7948490bd78b" providerId="ADAL" clId="{F86E44CB-1CF6-49AC-A10E-521FA85DB288}" dt="2021-03-26T09:47:46.659" v="270" actId="1076"/>
          <ac:picMkLst>
            <pc:docMk/>
            <pc:sldMk cId="1622006080" sldId="276"/>
            <ac:picMk id="10242" creationId="{BC78E636-4BF9-47B5-A531-0AF3785DD36E}"/>
          </ac:picMkLst>
        </pc:picChg>
        <pc:cxnChg chg="mod">
          <ac:chgData name="Laura Nicolas" userId="4db8cc67-ca6e-4a2c-ab0f-7948490bd78b" providerId="ADAL" clId="{F86E44CB-1CF6-49AC-A10E-521FA85DB288}" dt="2021-03-26T09:47:46.659" v="270" actId="1076"/>
          <ac:cxnSpMkLst>
            <pc:docMk/>
            <pc:sldMk cId="1622006080" sldId="276"/>
            <ac:cxnSpMk id="11" creationId="{8389A43B-7BD6-433F-813B-431231A7E4FD}"/>
          </ac:cxnSpMkLst>
        </pc:cxnChg>
        <pc:cxnChg chg="mod">
          <ac:chgData name="Laura Nicolas" userId="4db8cc67-ca6e-4a2c-ab0f-7948490bd78b" providerId="ADAL" clId="{F86E44CB-1CF6-49AC-A10E-521FA85DB288}" dt="2021-03-26T09:47:46.659" v="270" actId="1076"/>
          <ac:cxnSpMkLst>
            <pc:docMk/>
            <pc:sldMk cId="1622006080" sldId="276"/>
            <ac:cxnSpMk id="38" creationId="{71A96712-2DBD-4DCA-9F4B-4E7AF8D6BCC4}"/>
          </ac:cxnSpMkLst>
        </pc:cxnChg>
      </pc:sldChg>
      <pc:sldChg chg="addSp">
        <pc:chgData name="Laura Nicolas" userId="4db8cc67-ca6e-4a2c-ab0f-7948490bd78b" providerId="ADAL" clId="{F86E44CB-1CF6-49AC-A10E-521FA85DB288}" dt="2021-03-26T09:47:06.598" v="251"/>
        <pc:sldMkLst>
          <pc:docMk/>
          <pc:sldMk cId="3738287252" sldId="276"/>
        </pc:sldMkLst>
        <pc:picChg chg="add">
          <ac:chgData name="Laura Nicolas" userId="4db8cc67-ca6e-4a2c-ab0f-7948490bd78b" providerId="ADAL" clId="{F86E44CB-1CF6-49AC-A10E-521FA85DB288}" dt="2021-03-26T09:47:06.598" v="251"/>
          <ac:picMkLst>
            <pc:docMk/>
            <pc:sldMk cId="3738287252" sldId="276"/>
            <ac:picMk id="10242" creationId="{BC78E636-4BF9-47B5-A531-0AF3785DD36E}"/>
          </ac:picMkLst>
        </pc:picChg>
      </pc:sldChg>
      <pc:sldChg chg="del">
        <pc:chgData name="Laura Nicolas" userId="4db8cc67-ca6e-4a2c-ab0f-7948490bd78b" providerId="ADAL" clId="{F86E44CB-1CF6-49AC-A10E-521FA85DB288}" dt="2021-03-26T12:45:55.389" v="557" actId="47"/>
        <pc:sldMkLst>
          <pc:docMk/>
          <pc:sldMk cId="850557775" sldId="277"/>
        </pc:sldMkLst>
      </pc:sldChg>
      <pc:sldChg chg="add">
        <pc:chgData name="Laura Nicolas" userId="4db8cc67-ca6e-4a2c-ab0f-7948490bd78b" providerId="ADAL" clId="{F86E44CB-1CF6-49AC-A10E-521FA85DB288}" dt="2021-03-30T07:39:32.499" v="3566"/>
        <pc:sldMkLst>
          <pc:docMk/>
          <pc:sldMk cId="4138591048" sldId="277"/>
        </pc:sldMkLst>
      </pc:sldChg>
      <pc:sldChg chg="del">
        <pc:chgData name="Laura Nicolas" userId="4db8cc67-ca6e-4a2c-ab0f-7948490bd78b" providerId="ADAL" clId="{F86E44CB-1CF6-49AC-A10E-521FA85DB288}" dt="2021-03-26T12:45:33.005" v="552" actId="47"/>
        <pc:sldMkLst>
          <pc:docMk/>
          <pc:sldMk cId="396759349" sldId="280"/>
        </pc:sldMkLst>
      </pc:sldChg>
      <pc:sldChg chg="add">
        <pc:chgData name="Laura Nicolas" userId="4db8cc67-ca6e-4a2c-ab0f-7948490bd78b" providerId="ADAL" clId="{F86E44CB-1CF6-49AC-A10E-521FA85DB288}" dt="2021-03-30T07:39:32.499" v="3566"/>
        <pc:sldMkLst>
          <pc:docMk/>
          <pc:sldMk cId="2604128727" sldId="280"/>
        </pc:sldMkLst>
      </pc:sldChg>
      <pc:sldChg chg="add">
        <pc:chgData name="Laura Nicolas" userId="4db8cc67-ca6e-4a2c-ab0f-7948490bd78b" providerId="ADAL" clId="{F86E44CB-1CF6-49AC-A10E-521FA85DB288}" dt="2021-03-30T07:39:32.499" v="3566"/>
        <pc:sldMkLst>
          <pc:docMk/>
          <pc:sldMk cId="1116644716" sldId="281"/>
        </pc:sldMkLst>
      </pc:sldChg>
      <pc:sldChg chg="del">
        <pc:chgData name="Laura Nicolas" userId="4db8cc67-ca6e-4a2c-ab0f-7948490bd78b" providerId="ADAL" clId="{F86E44CB-1CF6-49AC-A10E-521FA85DB288}" dt="2021-03-26T12:43:33.243" v="545" actId="47"/>
        <pc:sldMkLst>
          <pc:docMk/>
          <pc:sldMk cId="2703107299" sldId="281"/>
        </pc:sldMkLst>
      </pc:sldChg>
      <pc:sldChg chg="add">
        <pc:chgData name="Laura Nicolas" userId="4db8cc67-ca6e-4a2c-ab0f-7948490bd78b" providerId="ADAL" clId="{F86E44CB-1CF6-49AC-A10E-521FA85DB288}" dt="2021-03-30T07:39:32.499" v="3566"/>
        <pc:sldMkLst>
          <pc:docMk/>
          <pc:sldMk cId="415398959" sldId="282"/>
        </pc:sldMkLst>
      </pc:sldChg>
      <pc:sldChg chg="del">
        <pc:chgData name="Laura Nicolas" userId="4db8cc67-ca6e-4a2c-ab0f-7948490bd78b" providerId="ADAL" clId="{F86E44CB-1CF6-49AC-A10E-521FA85DB288}" dt="2021-03-26T12:45:44.557" v="554" actId="47"/>
        <pc:sldMkLst>
          <pc:docMk/>
          <pc:sldMk cId="672894480" sldId="282"/>
        </pc:sldMkLst>
      </pc:sldChg>
      <pc:sldChg chg="del">
        <pc:chgData name="Laura Nicolas" userId="4db8cc67-ca6e-4a2c-ab0f-7948490bd78b" providerId="ADAL" clId="{F86E44CB-1CF6-49AC-A10E-521FA85DB288}" dt="2021-03-26T12:45:43.742" v="553" actId="47"/>
        <pc:sldMkLst>
          <pc:docMk/>
          <pc:sldMk cId="3654766560" sldId="283"/>
        </pc:sldMkLst>
      </pc:sldChg>
      <pc:sldChg chg="add del">
        <pc:chgData name="Laura Nicolas" userId="4db8cc67-ca6e-4a2c-ab0f-7948490bd78b" providerId="ADAL" clId="{F86E44CB-1CF6-49AC-A10E-521FA85DB288}" dt="2021-03-30T07:50:24.444" v="3571" actId="47"/>
        <pc:sldMkLst>
          <pc:docMk/>
          <pc:sldMk cId="211832883" sldId="284"/>
        </pc:sldMkLst>
      </pc:sldChg>
      <pc:sldChg chg="del">
        <pc:chgData name="Laura Nicolas" userId="4db8cc67-ca6e-4a2c-ab0f-7948490bd78b" providerId="ADAL" clId="{F86E44CB-1CF6-49AC-A10E-521FA85DB288}" dt="2021-03-26T12:45:50.286" v="556" actId="47"/>
        <pc:sldMkLst>
          <pc:docMk/>
          <pc:sldMk cId="245856969" sldId="284"/>
        </pc:sldMkLst>
      </pc:sldChg>
      <pc:sldChg chg="add">
        <pc:chgData name="Laura Nicolas" userId="4db8cc67-ca6e-4a2c-ab0f-7948490bd78b" providerId="ADAL" clId="{F86E44CB-1CF6-49AC-A10E-521FA85DB288}" dt="2021-03-30T07:39:32.499" v="3566"/>
        <pc:sldMkLst>
          <pc:docMk/>
          <pc:sldMk cId="3878720965" sldId="286"/>
        </pc:sldMkLst>
      </pc:sldChg>
      <pc:sldChg chg="add del">
        <pc:chgData name="Laura Nicolas" userId="4db8cc67-ca6e-4a2c-ab0f-7948490bd78b" providerId="ADAL" clId="{F86E44CB-1CF6-49AC-A10E-521FA85DB288}" dt="2021-03-30T07:50:28.950" v="3572" actId="47"/>
        <pc:sldMkLst>
          <pc:docMk/>
          <pc:sldMk cId="3118604832" sldId="287"/>
        </pc:sldMkLst>
      </pc:sldChg>
      <pc:sldChg chg="del">
        <pc:chgData name="Laura Nicolas" userId="4db8cc67-ca6e-4a2c-ab0f-7948490bd78b" providerId="ADAL" clId="{F86E44CB-1CF6-49AC-A10E-521FA85DB288}" dt="2021-03-26T12:45:48.737" v="555" actId="47"/>
        <pc:sldMkLst>
          <pc:docMk/>
          <pc:sldMk cId="3294942434" sldId="288"/>
        </pc:sldMkLst>
      </pc:sldChg>
      <pc:sldChg chg="addSp delSp modSp mod ord modAnim">
        <pc:chgData name="Laura Nicolas" userId="4db8cc67-ca6e-4a2c-ab0f-7948490bd78b" providerId="ADAL" clId="{F86E44CB-1CF6-49AC-A10E-521FA85DB288}" dt="2021-03-26T12:59:44.623" v="746" actId="207"/>
        <pc:sldMkLst>
          <pc:docMk/>
          <pc:sldMk cId="2269862630" sldId="290"/>
        </pc:sldMkLst>
        <pc:spChg chg="mod">
          <ac:chgData name="Laura Nicolas" userId="4db8cc67-ca6e-4a2c-ab0f-7948490bd78b" providerId="ADAL" clId="{F86E44CB-1CF6-49AC-A10E-521FA85DB288}" dt="2021-03-26T12:42:27.422" v="484" actId="6549"/>
          <ac:spMkLst>
            <pc:docMk/>
            <pc:sldMk cId="2269862630" sldId="290"/>
            <ac:spMk id="2" creationId="{00000000-0000-0000-0000-000000000000}"/>
          </ac:spMkLst>
        </pc:spChg>
        <pc:spChg chg="del">
          <ac:chgData name="Laura Nicolas" userId="4db8cc67-ca6e-4a2c-ab0f-7948490bd78b" providerId="ADAL" clId="{F86E44CB-1CF6-49AC-A10E-521FA85DB288}" dt="2021-03-26T12:41:33.142" v="469" actId="478"/>
          <ac:spMkLst>
            <pc:docMk/>
            <pc:sldMk cId="2269862630" sldId="290"/>
            <ac:spMk id="30" creationId="{262AA773-7928-4114-A311-4D34AA780C1F}"/>
          </ac:spMkLst>
        </pc:spChg>
        <pc:spChg chg="add del">
          <ac:chgData name="Laura Nicolas" userId="4db8cc67-ca6e-4a2c-ab0f-7948490bd78b" providerId="ADAL" clId="{F86E44CB-1CF6-49AC-A10E-521FA85DB288}" dt="2021-03-26T12:59:06.201" v="740" actId="22"/>
          <ac:spMkLst>
            <pc:docMk/>
            <pc:sldMk cId="2269862630" sldId="290"/>
            <ac:spMk id="34" creationId="{9FEF32DE-F5F8-4384-A233-4CEE01B200DA}"/>
          </ac:spMkLst>
        </pc:spChg>
        <pc:spChg chg="add del">
          <ac:chgData name="Laura Nicolas" userId="4db8cc67-ca6e-4a2c-ab0f-7948490bd78b" providerId="ADAL" clId="{F86E44CB-1CF6-49AC-A10E-521FA85DB288}" dt="2021-03-26T12:59:12.703" v="742" actId="478"/>
          <ac:spMkLst>
            <pc:docMk/>
            <pc:sldMk cId="2269862630" sldId="290"/>
            <ac:spMk id="36" creationId="{6E706098-26CB-401C-B2B1-B8821C9DBFE7}"/>
          </ac:spMkLst>
        </pc:spChg>
        <pc:spChg chg="add mod">
          <ac:chgData name="Laura Nicolas" userId="4db8cc67-ca6e-4a2c-ab0f-7948490bd78b" providerId="ADAL" clId="{F86E44CB-1CF6-49AC-A10E-521FA85DB288}" dt="2021-03-26T12:59:44.623" v="746" actId="207"/>
          <ac:spMkLst>
            <pc:docMk/>
            <pc:sldMk cId="2269862630" sldId="290"/>
            <ac:spMk id="37" creationId="{94F416AC-FB91-449C-9F9F-572BD11930EE}"/>
          </ac:spMkLst>
        </pc:spChg>
        <pc:spChg chg="mod">
          <ac:chgData name="Laura Nicolas" userId="4db8cc67-ca6e-4a2c-ab0f-7948490bd78b" providerId="ADAL" clId="{F86E44CB-1CF6-49AC-A10E-521FA85DB288}" dt="2021-03-26T12:41:29.925" v="467" actId="1076"/>
          <ac:spMkLst>
            <pc:docMk/>
            <pc:sldMk cId="2269862630" sldId="290"/>
            <ac:spMk id="44" creationId="{ACEE7D87-0CFD-4AC8-B1D0-93ED180EDD9E}"/>
          </ac:spMkLst>
        </pc:spChg>
        <pc:spChg chg="del mod">
          <ac:chgData name="Laura Nicolas" userId="4db8cc67-ca6e-4a2c-ab0f-7948490bd78b" providerId="ADAL" clId="{F86E44CB-1CF6-49AC-A10E-521FA85DB288}" dt="2021-03-26T12:43:25.508" v="544" actId="478"/>
          <ac:spMkLst>
            <pc:docMk/>
            <pc:sldMk cId="2269862630" sldId="290"/>
            <ac:spMk id="46" creationId="{52E3AED5-8CF4-4E7B-A681-4F6625EC0EFD}"/>
          </ac:spMkLst>
        </pc:spChg>
        <pc:spChg chg="mod">
          <ac:chgData name="Laura Nicolas" userId="4db8cc67-ca6e-4a2c-ab0f-7948490bd78b" providerId="ADAL" clId="{F86E44CB-1CF6-49AC-A10E-521FA85DB288}" dt="2021-03-26T12:43:18.311" v="542" actId="1076"/>
          <ac:spMkLst>
            <pc:docMk/>
            <pc:sldMk cId="2269862630" sldId="290"/>
            <ac:spMk id="47" creationId="{7E1F48CB-54D8-4A7F-8591-2808530AD792}"/>
          </ac:spMkLst>
        </pc:spChg>
        <pc:spChg chg="del">
          <ac:chgData name="Laura Nicolas" userId="4db8cc67-ca6e-4a2c-ab0f-7948490bd78b" providerId="ADAL" clId="{F86E44CB-1CF6-49AC-A10E-521FA85DB288}" dt="2021-03-26T12:41:35.403" v="470" actId="478"/>
          <ac:spMkLst>
            <pc:docMk/>
            <pc:sldMk cId="2269862630" sldId="290"/>
            <ac:spMk id="48" creationId="{FE4CB793-52FA-42D8-A350-0098FEFF3847}"/>
          </ac:spMkLst>
        </pc:spChg>
        <pc:spChg chg="del">
          <ac:chgData name="Laura Nicolas" userId="4db8cc67-ca6e-4a2c-ab0f-7948490bd78b" providerId="ADAL" clId="{F86E44CB-1CF6-49AC-A10E-521FA85DB288}" dt="2021-03-26T12:41:35.403" v="470" actId="478"/>
          <ac:spMkLst>
            <pc:docMk/>
            <pc:sldMk cId="2269862630" sldId="290"/>
            <ac:spMk id="55" creationId="{8C5BAB46-00F2-42AF-8A5E-F20604A68F1B}"/>
          </ac:spMkLst>
        </pc:spChg>
        <pc:spChg chg="del">
          <ac:chgData name="Laura Nicolas" userId="4db8cc67-ca6e-4a2c-ab0f-7948490bd78b" providerId="ADAL" clId="{F86E44CB-1CF6-49AC-A10E-521FA85DB288}" dt="2021-03-26T12:41:35.403" v="470" actId="478"/>
          <ac:spMkLst>
            <pc:docMk/>
            <pc:sldMk cId="2269862630" sldId="290"/>
            <ac:spMk id="56" creationId="{602E4D9C-3E18-4DCA-8CEF-C41D85F7FA51}"/>
          </ac:spMkLst>
        </pc:spChg>
        <pc:spChg chg="del">
          <ac:chgData name="Laura Nicolas" userId="4db8cc67-ca6e-4a2c-ab0f-7948490bd78b" providerId="ADAL" clId="{F86E44CB-1CF6-49AC-A10E-521FA85DB288}" dt="2021-03-26T12:41:33.142" v="469" actId="478"/>
          <ac:spMkLst>
            <pc:docMk/>
            <pc:sldMk cId="2269862630" sldId="290"/>
            <ac:spMk id="57" creationId="{409311CB-CAD3-4A01-BE4A-BE9D65545804}"/>
          </ac:spMkLst>
        </pc:spChg>
        <pc:spChg chg="del">
          <ac:chgData name="Laura Nicolas" userId="4db8cc67-ca6e-4a2c-ab0f-7948490bd78b" providerId="ADAL" clId="{F86E44CB-1CF6-49AC-A10E-521FA85DB288}" dt="2021-03-26T12:41:33.142" v="469" actId="478"/>
          <ac:spMkLst>
            <pc:docMk/>
            <pc:sldMk cId="2269862630" sldId="290"/>
            <ac:spMk id="63" creationId="{A8875967-A832-4725-AC50-BFEAA0ECC82D}"/>
          </ac:spMkLst>
        </pc:spChg>
        <pc:grpChg chg="del">
          <ac:chgData name="Laura Nicolas" userId="4db8cc67-ca6e-4a2c-ab0f-7948490bd78b" providerId="ADAL" clId="{F86E44CB-1CF6-49AC-A10E-521FA85DB288}" dt="2021-03-26T12:41:35.403" v="470" actId="478"/>
          <ac:grpSpMkLst>
            <pc:docMk/>
            <pc:sldMk cId="2269862630" sldId="290"/>
            <ac:grpSpMk id="16" creationId="{C38726DA-B52F-49E4-8EF2-F7EB90017166}"/>
          </ac:grpSpMkLst>
        </pc:grpChg>
        <pc:grpChg chg="del">
          <ac:chgData name="Laura Nicolas" userId="4db8cc67-ca6e-4a2c-ab0f-7948490bd78b" providerId="ADAL" clId="{F86E44CB-1CF6-49AC-A10E-521FA85DB288}" dt="2021-03-26T12:41:35.403" v="470" actId="478"/>
          <ac:grpSpMkLst>
            <pc:docMk/>
            <pc:sldMk cId="2269862630" sldId="290"/>
            <ac:grpSpMk id="17" creationId="{A8F95413-2454-4317-A9FE-316D940A016E}"/>
          </ac:grpSpMkLst>
        </pc:grpChg>
        <pc:grpChg chg="del">
          <ac:chgData name="Laura Nicolas" userId="4db8cc67-ca6e-4a2c-ab0f-7948490bd78b" providerId="ADAL" clId="{F86E44CB-1CF6-49AC-A10E-521FA85DB288}" dt="2021-03-26T12:41:35.403" v="470" actId="478"/>
          <ac:grpSpMkLst>
            <pc:docMk/>
            <pc:sldMk cId="2269862630" sldId="290"/>
            <ac:grpSpMk id="18" creationId="{F1A11FCD-F742-44CA-9FEA-71EEB4F8C49F}"/>
          </ac:grpSpMkLst>
        </pc:grpChg>
        <pc:grpChg chg="del mod">
          <ac:chgData name="Laura Nicolas" userId="4db8cc67-ca6e-4a2c-ab0f-7948490bd78b" providerId="ADAL" clId="{F86E44CB-1CF6-49AC-A10E-521FA85DB288}" dt="2021-03-26T12:41:30.997" v="468" actId="478"/>
          <ac:grpSpMkLst>
            <pc:docMk/>
            <pc:sldMk cId="2269862630" sldId="290"/>
            <ac:grpSpMk id="21" creationId="{FED7B8A1-2F5A-417B-BBA2-B88468DC411F}"/>
          </ac:grpSpMkLst>
        </pc:grpChg>
        <pc:picChg chg="add del">
          <ac:chgData name="Laura Nicolas" userId="4db8cc67-ca6e-4a2c-ab0f-7948490bd78b" providerId="ADAL" clId="{F86E44CB-1CF6-49AC-A10E-521FA85DB288}" dt="2021-03-26T12:59:04.874" v="738" actId="478"/>
          <ac:picMkLst>
            <pc:docMk/>
            <pc:sldMk cId="2269862630" sldId="290"/>
            <ac:picMk id="3" creationId="{039F47A4-3037-4911-BC9C-B3140192734F}"/>
          </ac:picMkLst>
        </pc:picChg>
        <pc:picChg chg="del">
          <ac:chgData name="Laura Nicolas" userId="4db8cc67-ca6e-4a2c-ab0f-7948490bd78b" providerId="ADAL" clId="{F86E44CB-1CF6-49AC-A10E-521FA85DB288}" dt="2021-03-26T12:41:33.142" v="469" actId="478"/>
          <ac:picMkLst>
            <pc:docMk/>
            <pc:sldMk cId="2269862630" sldId="290"/>
            <ac:picMk id="1040" creationId="{F15046A4-7283-436C-BB63-20420A376A44}"/>
          </ac:picMkLst>
        </pc:picChg>
        <pc:picChg chg="mod">
          <ac:chgData name="Laura Nicolas" userId="4db8cc67-ca6e-4a2c-ab0f-7948490bd78b" providerId="ADAL" clId="{F86E44CB-1CF6-49AC-A10E-521FA85DB288}" dt="2021-03-26T12:41:29.925" v="467" actId="1076"/>
          <ac:picMkLst>
            <pc:docMk/>
            <pc:sldMk cId="2269862630" sldId="290"/>
            <ac:picMk id="1042" creationId="{98DDB46A-0C5C-445B-B3A4-8AF4CD2E8E50}"/>
          </ac:picMkLst>
        </pc:picChg>
        <pc:cxnChg chg="del">
          <ac:chgData name="Laura Nicolas" userId="4db8cc67-ca6e-4a2c-ab0f-7948490bd78b" providerId="ADAL" clId="{F86E44CB-1CF6-49AC-A10E-521FA85DB288}" dt="2021-03-26T12:41:35.403" v="470" actId="478"/>
          <ac:cxnSpMkLst>
            <pc:docMk/>
            <pc:sldMk cId="2269862630" sldId="290"/>
            <ac:cxnSpMk id="4" creationId="{AB11EA0C-47D3-476F-AFA6-365E890B2964}"/>
          </ac:cxnSpMkLst>
        </pc:cxnChg>
        <pc:cxnChg chg="del">
          <ac:chgData name="Laura Nicolas" userId="4db8cc67-ca6e-4a2c-ab0f-7948490bd78b" providerId="ADAL" clId="{F86E44CB-1CF6-49AC-A10E-521FA85DB288}" dt="2021-03-26T12:41:35.403" v="470" actId="478"/>
          <ac:cxnSpMkLst>
            <pc:docMk/>
            <pc:sldMk cId="2269862630" sldId="290"/>
            <ac:cxnSpMk id="24" creationId="{CD728F1C-BE0B-47B5-9DA7-0B6538E0B4D3}"/>
          </ac:cxnSpMkLst>
        </pc:cxnChg>
        <pc:cxnChg chg="del">
          <ac:chgData name="Laura Nicolas" userId="4db8cc67-ca6e-4a2c-ab0f-7948490bd78b" providerId="ADAL" clId="{F86E44CB-1CF6-49AC-A10E-521FA85DB288}" dt="2021-03-26T12:41:33.142" v="469" actId="478"/>
          <ac:cxnSpMkLst>
            <pc:docMk/>
            <pc:sldMk cId="2269862630" sldId="290"/>
            <ac:cxnSpMk id="29" creationId="{6C699A7C-4A8D-45C5-AF56-8989EB27690E}"/>
          </ac:cxnSpMkLst>
        </pc:cxnChg>
        <pc:cxnChg chg="del mod">
          <ac:chgData name="Laura Nicolas" userId="4db8cc67-ca6e-4a2c-ab0f-7948490bd78b" providerId="ADAL" clId="{F86E44CB-1CF6-49AC-A10E-521FA85DB288}" dt="2021-03-26T12:41:33.142" v="469" actId="478"/>
          <ac:cxnSpMkLst>
            <pc:docMk/>
            <pc:sldMk cId="2269862630" sldId="290"/>
            <ac:cxnSpMk id="35" creationId="{0685BF01-44C8-4CE6-9474-1DE718FAF7E4}"/>
          </ac:cxnSpMkLst>
        </pc:cxnChg>
      </pc:sldChg>
      <pc:sldChg chg="addSp delSp modSp mod ord modAnim">
        <pc:chgData name="Laura Nicolas" userId="4db8cc67-ca6e-4a2c-ab0f-7948490bd78b" providerId="ADAL" clId="{F86E44CB-1CF6-49AC-A10E-521FA85DB288}" dt="2021-03-26T13:00:12.799" v="752" actId="1076"/>
        <pc:sldMkLst>
          <pc:docMk/>
          <pc:sldMk cId="1405144140" sldId="291"/>
        </pc:sldMkLst>
        <pc:spChg chg="mod">
          <ac:chgData name="Laura Nicolas" userId="4db8cc67-ca6e-4a2c-ab0f-7948490bd78b" providerId="ADAL" clId="{F86E44CB-1CF6-49AC-A10E-521FA85DB288}" dt="2021-03-26T12:42:23.192" v="482" actId="6549"/>
          <ac:spMkLst>
            <pc:docMk/>
            <pc:sldMk cId="1405144140" sldId="291"/>
            <ac:spMk id="2" creationId="{00000000-0000-0000-0000-000000000000}"/>
          </ac:spMkLst>
        </pc:spChg>
        <pc:spChg chg="del">
          <ac:chgData name="Laura Nicolas" userId="4db8cc67-ca6e-4a2c-ab0f-7948490bd78b" providerId="ADAL" clId="{F86E44CB-1CF6-49AC-A10E-521FA85DB288}" dt="2021-03-26T12:42:05.578" v="476" actId="478"/>
          <ac:spMkLst>
            <pc:docMk/>
            <pc:sldMk cId="1405144140" sldId="291"/>
            <ac:spMk id="9" creationId="{5F0C33F3-186A-496F-BA35-BAC786D64AD3}"/>
          </ac:spMkLst>
        </pc:spChg>
        <pc:spChg chg="add mod">
          <ac:chgData name="Laura Nicolas" userId="4db8cc67-ca6e-4a2c-ab0f-7948490bd78b" providerId="ADAL" clId="{F86E44CB-1CF6-49AC-A10E-521FA85DB288}" dt="2021-03-26T13:00:12.799" v="752" actId="1076"/>
          <ac:spMkLst>
            <pc:docMk/>
            <pc:sldMk cId="1405144140" sldId="291"/>
            <ac:spMk id="11" creationId="{A51A609C-A957-4804-9768-0366D5E81C48}"/>
          </ac:spMkLst>
        </pc:spChg>
        <pc:spChg chg="del">
          <ac:chgData name="Laura Nicolas" userId="4db8cc67-ca6e-4a2c-ab0f-7948490bd78b" providerId="ADAL" clId="{F86E44CB-1CF6-49AC-A10E-521FA85DB288}" dt="2021-03-26T12:42:05.578" v="476" actId="478"/>
          <ac:spMkLst>
            <pc:docMk/>
            <pc:sldMk cId="1405144140" sldId="291"/>
            <ac:spMk id="44" creationId="{ACEE7D87-0CFD-4AC8-B1D0-93ED180EDD9E}"/>
          </ac:spMkLst>
        </pc:spChg>
        <pc:spChg chg="del mod">
          <ac:chgData name="Laura Nicolas" userId="4db8cc67-ca6e-4a2c-ab0f-7948490bd78b" providerId="ADAL" clId="{F86E44CB-1CF6-49AC-A10E-521FA85DB288}" dt="2021-03-26T12:43:21.243" v="543" actId="478"/>
          <ac:spMkLst>
            <pc:docMk/>
            <pc:sldMk cId="1405144140" sldId="291"/>
            <ac:spMk id="46" creationId="{52E3AED5-8CF4-4E7B-A681-4F6625EC0EFD}"/>
          </ac:spMkLst>
        </pc:spChg>
        <pc:spChg chg="mod">
          <ac:chgData name="Laura Nicolas" userId="4db8cc67-ca6e-4a2c-ab0f-7948490bd78b" providerId="ADAL" clId="{F86E44CB-1CF6-49AC-A10E-521FA85DB288}" dt="2021-03-26T12:43:14.943" v="541" actId="1076"/>
          <ac:spMkLst>
            <pc:docMk/>
            <pc:sldMk cId="1405144140" sldId="291"/>
            <ac:spMk id="47" creationId="{7E1F48CB-54D8-4A7F-8591-2808530AD792}"/>
          </ac:spMkLst>
        </pc:spChg>
        <pc:picChg chg="add del mod">
          <ac:chgData name="Laura Nicolas" userId="4db8cc67-ca6e-4a2c-ab0f-7948490bd78b" providerId="ADAL" clId="{F86E44CB-1CF6-49AC-A10E-521FA85DB288}" dt="2021-03-26T12:59:48.528" v="747" actId="478"/>
          <ac:picMkLst>
            <pc:docMk/>
            <pc:sldMk cId="1405144140" sldId="291"/>
            <ac:picMk id="3" creationId="{BAE614E4-B156-4D9B-9274-CE7FD1AB7871}"/>
          </ac:picMkLst>
        </pc:picChg>
        <pc:picChg chg="del">
          <ac:chgData name="Laura Nicolas" userId="4db8cc67-ca6e-4a2c-ab0f-7948490bd78b" providerId="ADAL" clId="{F86E44CB-1CF6-49AC-A10E-521FA85DB288}" dt="2021-03-26T12:42:03.066" v="475" actId="478"/>
          <ac:picMkLst>
            <pc:docMk/>
            <pc:sldMk cId="1405144140" sldId="291"/>
            <ac:picMk id="1042" creationId="{98DDB46A-0C5C-445B-B3A4-8AF4CD2E8E50}"/>
          </ac:picMkLst>
        </pc:picChg>
      </pc:sldChg>
      <pc:sldChg chg="del modNotesTx">
        <pc:chgData name="Laura Nicolas" userId="4db8cc67-ca6e-4a2c-ab0f-7948490bd78b" providerId="ADAL" clId="{F86E44CB-1CF6-49AC-A10E-521FA85DB288}" dt="2021-03-26T12:43:49.048" v="547" actId="47"/>
        <pc:sldMkLst>
          <pc:docMk/>
          <pc:sldMk cId="2766142435" sldId="292"/>
        </pc:sldMkLst>
      </pc:sldChg>
      <pc:sldChg chg="add">
        <pc:chgData name="Laura Nicolas" userId="4db8cc67-ca6e-4a2c-ab0f-7948490bd78b" providerId="ADAL" clId="{F86E44CB-1CF6-49AC-A10E-521FA85DB288}" dt="2021-03-30T07:39:32.499" v="3566"/>
        <pc:sldMkLst>
          <pc:docMk/>
          <pc:sldMk cId="3663630899" sldId="292"/>
        </pc:sldMkLst>
      </pc:sldChg>
      <pc:sldChg chg="add">
        <pc:chgData name="Laura Nicolas" userId="4db8cc67-ca6e-4a2c-ab0f-7948490bd78b" providerId="ADAL" clId="{F86E44CB-1CF6-49AC-A10E-521FA85DB288}" dt="2021-03-30T07:39:32.499" v="3566"/>
        <pc:sldMkLst>
          <pc:docMk/>
          <pc:sldMk cId="1779486132" sldId="293"/>
        </pc:sldMkLst>
      </pc:sldChg>
      <pc:sldChg chg="del">
        <pc:chgData name="Laura Nicolas" userId="4db8cc67-ca6e-4a2c-ab0f-7948490bd78b" providerId="ADAL" clId="{F86E44CB-1CF6-49AC-A10E-521FA85DB288}" dt="2021-03-26T12:44:50.142" v="550" actId="47"/>
        <pc:sldMkLst>
          <pc:docMk/>
          <pc:sldMk cId="48943069" sldId="294"/>
        </pc:sldMkLst>
      </pc:sldChg>
      <pc:sldChg chg="add del">
        <pc:chgData name="Laura Nicolas" userId="4db8cc67-ca6e-4a2c-ab0f-7948490bd78b" providerId="ADAL" clId="{F86E44CB-1CF6-49AC-A10E-521FA85DB288}" dt="2021-03-30T07:50:38.077" v="3574" actId="47"/>
        <pc:sldMkLst>
          <pc:docMk/>
          <pc:sldMk cId="2845175931" sldId="294"/>
        </pc:sldMkLst>
      </pc:sldChg>
      <pc:sldChg chg="addSp">
        <pc:chgData name="Laura Nicolas" userId="4db8cc67-ca6e-4a2c-ab0f-7948490bd78b" providerId="ADAL" clId="{F86E44CB-1CF6-49AC-A10E-521FA85DB288}" dt="2021-03-26T09:04:43.766" v="198"/>
        <pc:sldMkLst>
          <pc:docMk/>
          <pc:sldMk cId="380838234" sldId="295"/>
        </pc:sldMkLst>
        <pc:picChg chg="add">
          <ac:chgData name="Laura Nicolas" userId="4db8cc67-ca6e-4a2c-ab0f-7948490bd78b" providerId="ADAL" clId="{F86E44CB-1CF6-49AC-A10E-521FA85DB288}" dt="2021-03-26T09:04:43.766" v="198"/>
          <ac:picMkLst>
            <pc:docMk/>
            <pc:sldMk cId="380838234" sldId="295"/>
            <ac:picMk id="9218" creationId="{0336FA5C-C1B2-41A3-B89B-78BE986508B3}"/>
          </ac:picMkLst>
        </pc:picChg>
      </pc:sldChg>
      <pc:sldChg chg="addSp">
        <pc:chgData name="Laura Nicolas" userId="4db8cc67-ca6e-4a2c-ab0f-7948490bd78b" providerId="ADAL" clId="{F86E44CB-1CF6-49AC-A10E-521FA85DB288}" dt="2021-03-26T08:59:29.229" v="130"/>
        <pc:sldMkLst>
          <pc:docMk/>
          <pc:sldMk cId="576836223" sldId="295"/>
        </pc:sldMkLst>
        <pc:picChg chg="add">
          <ac:chgData name="Laura Nicolas" userId="4db8cc67-ca6e-4a2c-ab0f-7948490bd78b" providerId="ADAL" clId="{F86E44CB-1CF6-49AC-A10E-521FA85DB288}" dt="2021-03-26T08:59:29.229" v="130"/>
          <ac:picMkLst>
            <pc:docMk/>
            <pc:sldMk cId="576836223" sldId="295"/>
            <ac:picMk id="2050" creationId="{6621943D-E25D-421C-A13A-063CEE8EF4A3}"/>
          </ac:picMkLst>
        </pc:picChg>
      </pc:sldChg>
      <pc:sldChg chg="addSp">
        <pc:chgData name="Laura Nicolas" userId="4db8cc67-ca6e-4a2c-ab0f-7948490bd78b" providerId="ADAL" clId="{F86E44CB-1CF6-49AC-A10E-521FA85DB288}" dt="2021-03-26T09:00:26.547" v="156"/>
        <pc:sldMkLst>
          <pc:docMk/>
          <pc:sldMk cId="632390106" sldId="295"/>
        </pc:sldMkLst>
        <pc:picChg chg="add">
          <ac:chgData name="Laura Nicolas" userId="4db8cc67-ca6e-4a2c-ab0f-7948490bd78b" providerId="ADAL" clId="{F86E44CB-1CF6-49AC-A10E-521FA85DB288}" dt="2021-03-26T09:00:26.547" v="156"/>
          <ac:picMkLst>
            <pc:docMk/>
            <pc:sldMk cId="632390106" sldId="295"/>
            <ac:picMk id="3074" creationId="{DE2C08CA-35EE-4E8A-BA74-A95265C1332C}"/>
          </ac:picMkLst>
        </pc:picChg>
      </pc:sldChg>
      <pc:sldChg chg="addSp">
        <pc:chgData name="Laura Nicolas" userId="4db8cc67-ca6e-4a2c-ab0f-7948490bd78b" providerId="ADAL" clId="{F86E44CB-1CF6-49AC-A10E-521FA85DB288}" dt="2021-03-26T09:02:06.115" v="176"/>
        <pc:sldMkLst>
          <pc:docMk/>
          <pc:sldMk cId="1004662376" sldId="295"/>
        </pc:sldMkLst>
        <pc:spChg chg="add">
          <ac:chgData name="Laura Nicolas" userId="4db8cc67-ca6e-4a2c-ab0f-7948490bd78b" providerId="ADAL" clId="{F86E44CB-1CF6-49AC-A10E-521FA85DB288}" dt="2021-03-26T09:02:06.115" v="176"/>
          <ac:spMkLst>
            <pc:docMk/>
            <pc:sldMk cId="1004662376" sldId="295"/>
            <ac:spMk id="3" creationId="{6CC3318B-B056-4B0D-B378-0A72B7673E76}"/>
          </ac:spMkLst>
        </pc:spChg>
      </pc:sldChg>
      <pc:sldChg chg="addSp">
        <pc:chgData name="Laura Nicolas" userId="4db8cc67-ca6e-4a2c-ab0f-7948490bd78b" providerId="ADAL" clId="{F86E44CB-1CF6-49AC-A10E-521FA85DB288}" dt="2021-03-26T09:01:07.418" v="166"/>
        <pc:sldMkLst>
          <pc:docMk/>
          <pc:sldMk cId="1324354097" sldId="295"/>
        </pc:sldMkLst>
        <pc:picChg chg="add">
          <ac:chgData name="Laura Nicolas" userId="4db8cc67-ca6e-4a2c-ab0f-7948490bd78b" providerId="ADAL" clId="{F86E44CB-1CF6-49AC-A10E-521FA85DB288}" dt="2021-03-26T09:01:07.418" v="166"/>
          <ac:picMkLst>
            <pc:docMk/>
            <pc:sldMk cId="1324354097" sldId="295"/>
            <ac:picMk id="4098" creationId="{B7563AEF-2F4C-4725-B324-1BD5D148EA89}"/>
          </ac:picMkLst>
        </pc:picChg>
      </pc:sldChg>
      <pc:sldChg chg="addSp">
        <pc:chgData name="Laura Nicolas" userId="4db8cc67-ca6e-4a2c-ab0f-7948490bd78b" providerId="ADAL" clId="{F86E44CB-1CF6-49AC-A10E-521FA85DB288}" dt="2021-03-26T09:03:12.664" v="179"/>
        <pc:sldMkLst>
          <pc:docMk/>
          <pc:sldMk cId="2879605859" sldId="295"/>
        </pc:sldMkLst>
        <pc:picChg chg="add">
          <ac:chgData name="Laura Nicolas" userId="4db8cc67-ca6e-4a2c-ab0f-7948490bd78b" providerId="ADAL" clId="{F86E44CB-1CF6-49AC-A10E-521FA85DB288}" dt="2021-03-26T09:03:12.664" v="179"/>
          <ac:picMkLst>
            <pc:docMk/>
            <pc:sldMk cId="2879605859" sldId="295"/>
            <ac:picMk id="7170" creationId="{697CC94C-F2DE-4E95-AA61-D113C5980E78}"/>
          </ac:picMkLst>
        </pc:picChg>
      </pc:sldChg>
      <pc:sldChg chg="addSp">
        <pc:chgData name="Laura Nicolas" userId="4db8cc67-ca6e-4a2c-ab0f-7948490bd78b" providerId="ADAL" clId="{F86E44CB-1CF6-49AC-A10E-521FA85DB288}" dt="2021-03-26T09:01:38.633" v="171"/>
        <pc:sldMkLst>
          <pc:docMk/>
          <pc:sldMk cId="2981312713" sldId="295"/>
        </pc:sldMkLst>
        <pc:picChg chg="add">
          <ac:chgData name="Laura Nicolas" userId="4db8cc67-ca6e-4a2c-ab0f-7948490bd78b" providerId="ADAL" clId="{F86E44CB-1CF6-49AC-A10E-521FA85DB288}" dt="2021-03-26T09:01:38.633" v="171"/>
          <ac:picMkLst>
            <pc:docMk/>
            <pc:sldMk cId="2981312713" sldId="295"/>
            <ac:picMk id="5122" creationId="{6D0C6382-D159-4237-9DA2-3D9445EAED0B}"/>
          </ac:picMkLst>
        </pc:picChg>
      </pc:sldChg>
      <pc:sldChg chg="addSp delSp modSp add del mod delAnim modAnim">
        <pc:chgData name="Laura Nicolas" userId="4db8cc67-ca6e-4a2c-ab0f-7948490bd78b" providerId="ADAL" clId="{F86E44CB-1CF6-49AC-A10E-521FA85DB288}" dt="2021-03-26T09:15:43.828" v="219" actId="1076"/>
        <pc:sldMkLst>
          <pc:docMk/>
          <pc:sldMk cId="3151002521" sldId="295"/>
        </pc:sldMkLst>
        <pc:spChg chg="mod">
          <ac:chgData name="Laura Nicolas" userId="4db8cc67-ca6e-4a2c-ab0f-7948490bd78b" providerId="ADAL" clId="{F86E44CB-1CF6-49AC-A10E-521FA85DB288}" dt="2021-03-26T08:56:34.507" v="113" actId="1076"/>
          <ac:spMkLst>
            <pc:docMk/>
            <pc:sldMk cId="3151002521" sldId="295"/>
            <ac:spMk id="3" creationId="{DF41505D-C298-4DB3-94EF-149B57E61F95}"/>
          </ac:spMkLst>
        </pc:spChg>
        <pc:spChg chg="mod">
          <ac:chgData name="Laura Nicolas" userId="4db8cc67-ca6e-4a2c-ab0f-7948490bd78b" providerId="ADAL" clId="{F86E44CB-1CF6-49AC-A10E-521FA85DB288}" dt="2021-03-26T08:56:07.601" v="108" actId="207"/>
          <ac:spMkLst>
            <pc:docMk/>
            <pc:sldMk cId="3151002521" sldId="295"/>
            <ac:spMk id="4" creationId="{F3526FA6-1CCB-4F52-BB57-9D7D1BF8864C}"/>
          </ac:spMkLst>
        </pc:spChg>
        <pc:spChg chg="del mod topLvl">
          <ac:chgData name="Laura Nicolas" userId="4db8cc67-ca6e-4a2c-ab0f-7948490bd78b" providerId="ADAL" clId="{F86E44CB-1CF6-49AC-A10E-521FA85DB288}" dt="2021-03-26T08:58:52.232" v="128" actId="478"/>
          <ac:spMkLst>
            <pc:docMk/>
            <pc:sldMk cId="3151002521" sldId="295"/>
            <ac:spMk id="6" creationId="{9BA2DDA6-1876-4703-9B53-C71639322996}"/>
          </ac:spMkLst>
        </pc:spChg>
        <pc:spChg chg="del mod topLvl">
          <ac:chgData name="Laura Nicolas" userId="4db8cc67-ca6e-4a2c-ab0f-7948490bd78b" providerId="ADAL" clId="{F86E44CB-1CF6-49AC-A10E-521FA85DB288}" dt="2021-03-26T08:58:50.028" v="126" actId="478"/>
          <ac:spMkLst>
            <pc:docMk/>
            <pc:sldMk cId="3151002521" sldId="295"/>
            <ac:spMk id="7" creationId="{E199634A-59E1-4474-B16F-5F33E3DF277D}"/>
          </ac:spMkLst>
        </pc:spChg>
        <pc:spChg chg="mod">
          <ac:chgData name="Laura Nicolas" userId="4db8cc67-ca6e-4a2c-ab0f-7948490bd78b" providerId="ADAL" clId="{F86E44CB-1CF6-49AC-A10E-521FA85DB288}" dt="2021-03-26T08:56:07.601" v="108" actId="207"/>
          <ac:spMkLst>
            <pc:docMk/>
            <pc:sldMk cId="3151002521" sldId="295"/>
            <ac:spMk id="8" creationId="{5FB0D141-3164-4B11-8492-31035E6AC4FB}"/>
          </ac:spMkLst>
        </pc:spChg>
        <pc:spChg chg="mod">
          <ac:chgData name="Laura Nicolas" userId="4db8cc67-ca6e-4a2c-ab0f-7948490bd78b" providerId="ADAL" clId="{F86E44CB-1CF6-49AC-A10E-521FA85DB288}" dt="2021-03-26T08:56:52.847" v="116" actId="207"/>
          <ac:spMkLst>
            <pc:docMk/>
            <pc:sldMk cId="3151002521" sldId="295"/>
            <ac:spMk id="9" creationId="{9A94EBAB-136F-4386-84E5-F89475F8782D}"/>
          </ac:spMkLst>
        </pc:spChg>
        <pc:spChg chg="mod">
          <ac:chgData name="Laura Nicolas" userId="4db8cc67-ca6e-4a2c-ab0f-7948490bd78b" providerId="ADAL" clId="{F86E44CB-1CF6-49AC-A10E-521FA85DB288}" dt="2021-03-26T08:56:07.601" v="108" actId="207"/>
          <ac:spMkLst>
            <pc:docMk/>
            <pc:sldMk cId="3151002521" sldId="295"/>
            <ac:spMk id="10" creationId="{F8215FBE-2E01-4F50-8E22-4786DA988696}"/>
          </ac:spMkLst>
        </pc:spChg>
        <pc:spChg chg="mod">
          <ac:chgData name="Laura Nicolas" userId="4db8cc67-ca6e-4a2c-ab0f-7948490bd78b" providerId="ADAL" clId="{F86E44CB-1CF6-49AC-A10E-521FA85DB288}" dt="2021-03-26T08:56:46.934" v="115" actId="1076"/>
          <ac:spMkLst>
            <pc:docMk/>
            <pc:sldMk cId="3151002521" sldId="295"/>
            <ac:spMk id="11" creationId="{D9C2FA93-D121-4A10-9300-F1AA145871F8}"/>
          </ac:spMkLst>
        </pc:spChg>
        <pc:spChg chg="add mod">
          <ac:chgData name="Laura Nicolas" userId="4db8cc67-ca6e-4a2c-ab0f-7948490bd78b" providerId="ADAL" clId="{F86E44CB-1CF6-49AC-A10E-521FA85DB288}" dt="2021-03-26T09:15:43.828" v="219" actId="1076"/>
          <ac:spMkLst>
            <pc:docMk/>
            <pc:sldMk cId="3151002521" sldId="295"/>
            <ac:spMk id="17" creationId="{CC27CA06-B293-4079-9443-8E6EE9824F76}"/>
          </ac:spMkLst>
        </pc:spChg>
        <pc:spChg chg="add mod">
          <ac:chgData name="Laura Nicolas" userId="4db8cc67-ca6e-4a2c-ab0f-7948490bd78b" providerId="ADAL" clId="{F86E44CB-1CF6-49AC-A10E-521FA85DB288}" dt="2021-03-26T09:03:33.860" v="184" actId="207"/>
          <ac:spMkLst>
            <pc:docMk/>
            <pc:sldMk cId="3151002521" sldId="295"/>
            <ac:spMk id="18" creationId="{724E929E-E8F8-4116-8AF7-AE45487FE95F}"/>
          </ac:spMkLst>
        </pc:spChg>
        <pc:spChg chg="add mod">
          <ac:chgData name="Laura Nicolas" userId="4db8cc67-ca6e-4a2c-ab0f-7948490bd78b" providerId="ADAL" clId="{F86E44CB-1CF6-49AC-A10E-521FA85DB288}" dt="2021-03-26T09:03:35.404" v="185" actId="207"/>
          <ac:spMkLst>
            <pc:docMk/>
            <pc:sldMk cId="3151002521" sldId="295"/>
            <ac:spMk id="22" creationId="{580CF890-A1FE-405C-AF2D-DC79C08CF82B}"/>
          </ac:spMkLst>
        </pc:spChg>
        <pc:spChg chg="add mod">
          <ac:chgData name="Laura Nicolas" userId="4db8cc67-ca6e-4a2c-ab0f-7948490bd78b" providerId="ADAL" clId="{F86E44CB-1CF6-49AC-A10E-521FA85DB288}" dt="2021-03-26T08:58:39.702" v="123" actId="207"/>
          <ac:spMkLst>
            <pc:docMk/>
            <pc:sldMk cId="3151002521" sldId="295"/>
            <ac:spMk id="23" creationId="{CA6525FA-2812-486E-ABC1-97AFC2234896}"/>
          </ac:spMkLst>
        </pc:spChg>
        <pc:spChg chg="add mod">
          <ac:chgData name="Laura Nicolas" userId="4db8cc67-ca6e-4a2c-ab0f-7948490bd78b" providerId="ADAL" clId="{F86E44CB-1CF6-49AC-A10E-521FA85DB288}" dt="2021-03-26T08:58:39.702" v="123" actId="207"/>
          <ac:spMkLst>
            <pc:docMk/>
            <pc:sldMk cId="3151002521" sldId="295"/>
            <ac:spMk id="24" creationId="{15593396-B556-4EC7-B55C-975676F88C99}"/>
          </ac:spMkLst>
        </pc:spChg>
        <pc:spChg chg="add mod">
          <ac:chgData name="Laura Nicolas" userId="4db8cc67-ca6e-4a2c-ab0f-7948490bd78b" providerId="ADAL" clId="{F86E44CB-1CF6-49AC-A10E-521FA85DB288}" dt="2021-03-26T08:58:39.702" v="123" actId="207"/>
          <ac:spMkLst>
            <pc:docMk/>
            <pc:sldMk cId="3151002521" sldId="295"/>
            <ac:spMk id="25" creationId="{03751C6B-08BB-41AA-B418-11C4BAEC42AE}"/>
          </ac:spMkLst>
        </pc:spChg>
        <pc:spChg chg="add mod">
          <ac:chgData name="Laura Nicolas" userId="4db8cc67-ca6e-4a2c-ab0f-7948490bd78b" providerId="ADAL" clId="{F86E44CB-1CF6-49AC-A10E-521FA85DB288}" dt="2021-03-26T09:00:00.380" v="154" actId="313"/>
          <ac:spMkLst>
            <pc:docMk/>
            <pc:sldMk cId="3151002521" sldId="295"/>
            <ac:spMk id="26" creationId="{2CA185A4-DC4C-4DE2-9E8C-190DB0E85DE9}"/>
          </ac:spMkLst>
        </pc:spChg>
        <pc:spChg chg="add mod">
          <ac:chgData name="Laura Nicolas" userId="4db8cc67-ca6e-4a2c-ab0f-7948490bd78b" providerId="ADAL" clId="{F86E44CB-1CF6-49AC-A10E-521FA85DB288}" dt="2021-03-26T09:08:42.883" v="218" actId="20577"/>
          <ac:spMkLst>
            <pc:docMk/>
            <pc:sldMk cId="3151002521" sldId="295"/>
            <ac:spMk id="27" creationId="{BEB03D8E-7E3B-40F0-A671-EA7D13B76396}"/>
          </ac:spMkLst>
        </pc:spChg>
        <pc:spChg chg="add mod">
          <ac:chgData name="Laura Nicolas" userId="4db8cc67-ca6e-4a2c-ab0f-7948490bd78b" providerId="ADAL" clId="{F86E44CB-1CF6-49AC-A10E-521FA85DB288}" dt="2021-03-26T08:58:39.702" v="123" actId="207"/>
          <ac:spMkLst>
            <pc:docMk/>
            <pc:sldMk cId="3151002521" sldId="295"/>
            <ac:spMk id="28" creationId="{036C0CE3-EAD8-4044-A2DB-9FD5582F48F0}"/>
          </ac:spMkLst>
        </pc:spChg>
        <pc:spChg chg="add mod">
          <ac:chgData name="Laura Nicolas" userId="4db8cc67-ca6e-4a2c-ab0f-7948490bd78b" providerId="ADAL" clId="{F86E44CB-1CF6-49AC-A10E-521FA85DB288}" dt="2021-03-26T08:59:36.846" v="133" actId="1076"/>
          <ac:spMkLst>
            <pc:docMk/>
            <pc:sldMk cId="3151002521" sldId="295"/>
            <ac:spMk id="36" creationId="{57060688-49B4-45EC-9021-EBD4A76BBF4E}"/>
          </ac:spMkLst>
        </pc:spChg>
        <pc:spChg chg="add mod">
          <ac:chgData name="Laura Nicolas" userId="4db8cc67-ca6e-4a2c-ab0f-7948490bd78b" providerId="ADAL" clId="{F86E44CB-1CF6-49AC-A10E-521FA85DB288}" dt="2021-03-26T08:59:36.846" v="133" actId="1076"/>
          <ac:spMkLst>
            <pc:docMk/>
            <pc:sldMk cId="3151002521" sldId="295"/>
            <ac:spMk id="37" creationId="{5C24F3E0-5BD2-4EA5-BDF6-9752463D8573}"/>
          </ac:spMkLst>
        </pc:spChg>
        <pc:spChg chg="add mod">
          <ac:chgData name="Laura Nicolas" userId="4db8cc67-ca6e-4a2c-ab0f-7948490bd78b" providerId="ADAL" clId="{F86E44CB-1CF6-49AC-A10E-521FA85DB288}" dt="2021-03-26T08:59:36.846" v="133" actId="1076"/>
          <ac:spMkLst>
            <pc:docMk/>
            <pc:sldMk cId="3151002521" sldId="295"/>
            <ac:spMk id="38" creationId="{DF068731-939D-41A3-9D2A-B97FBA71B828}"/>
          </ac:spMkLst>
        </pc:spChg>
        <pc:spChg chg="add del mod">
          <ac:chgData name="Laura Nicolas" userId="4db8cc67-ca6e-4a2c-ab0f-7948490bd78b" providerId="ADAL" clId="{F86E44CB-1CF6-49AC-A10E-521FA85DB288}" dt="2021-03-26T08:59:43.371" v="136" actId="478"/>
          <ac:spMkLst>
            <pc:docMk/>
            <pc:sldMk cId="3151002521" sldId="295"/>
            <ac:spMk id="41" creationId="{9B6EAEB9-326A-4DE3-8B31-3C6C6409DCCB}"/>
          </ac:spMkLst>
        </pc:spChg>
        <pc:spChg chg="add del mod">
          <ac:chgData name="Laura Nicolas" userId="4db8cc67-ca6e-4a2c-ab0f-7948490bd78b" providerId="ADAL" clId="{F86E44CB-1CF6-49AC-A10E-521FA85DB288}" dt="2021-03-26T08:59:45.049" v="137" actId="478"/>
          <ac:spMkLst>
            <pc:docMk/>
            <pc:sldMk cId="3151002521" sldId="295"/>
            <ac:spMk id="42" creationId="{E048828E-24A6-4A5A-93FA-BF965B12EEE7}"/>
          </ac:spMkLst>
        </pc:spChg>
        <pc:spChg chg="add del mod">
          <ac:chgData name="Laura Nicolas" userId="4db8cc67-ca6e-4a2c-ab0f-7948490bd78b" providerId="ADAL" clId="{F86E44CB-1CF6-49AC-A10E-521FA85DB288}" dt="2021-03-26T08:59:46.194" v="138" actId="478"/>
          <ac:spMkLst>
            <pc:docMk/>
            <pc:sldMk cId="3151002521" sldId="295"/>
            <ac:spMk id="43" creationId="{7FEC6D5D-5A6B-4A32-A943-B260D2C6DC0C}"/>
          </ac:spMkLst>
        </pc:spChg>
        <pc:spChg chg="add del mod">
          <ac:chgData name="Laura Nicolas" userId="4db8cc67-ca6e-4a2c-ab0f-7948490bd78b" providerId="ADAL" clId="{F86E44CB-1CF6-49AC-A10E-521FA85DB288}" dt="2021-03-26T09:02:05.148" v="175" actId="478"/>
          <ac:spMkLst>
            <pc:docMk/>
            <pc:sldMk cId="3151002521" sldId="295"/>
            <ac:spMk id="44" creationId="{8A0085F4-47B4-4F48-975E-552BDE382D8A}"/>
          </ac:spMkLst>
        </pc:spChg>
        <pc:spChg chg="add del mod">
          <ac:chgData name="Laura Nicolas" userId="4db8cc67-ca6e-4a2c-ab0f-7948490bd78b" providerId="ADAL" clId="{F86E44CB-1CF6-49AC-A10E-521FA85DB288}" dt="2021-03-26T09:04:42.642" v="197" actId="478"/>
          <ac:spMkLst>
            <pc:docMk/>
            <pc:sldMk cId="3151002521" sldId="295"/>
            <ac:spMk id="46" creationId="{07D8AECB-6922-4CC1-BE06-BA43B44DC9A4}"/>
          </ac:spMkLst>
        </pc:spChg>
        <pc:grpChg chg="del mod">
          <ac:chgData name="Laura Nicolas" userId="4db8cc67-ca6e-4a2c-ab0f-7948490bd78b" providerId="ADAL" clId="{F86E44CB-1CF6-49AC-A10E-521FA85DB288}" dt="2021-03-26T08:58:45.393" v="124" actId="478"/>
          <ac:grpSpMkLst>
            <pc:docMk/>
            <pc:sldMk cId="3151002521" sldId="295"/>
            <ac:grpSpMk id="12" creationId="{FCAA7C37-FF6D-4C68-BC0E-8A1BD53CF287}"/>
          </ac:grpSpMkLst>
        </pc:grpChg>
        <pc:grpChg chg="del mod">
          <ac:chgData name="Laura Nicolas" userId="4db8cc67-ca6e-4a2c-ab0f-7948490bd78b" providerId="ADAL" clId="{F86E44CB-1CF6-49AC-A10E-521FA85DB288}" dt="2021-03-26T08:58:50.028" v="126" actId="478"/>
          <ac:grpSpMkLst>
            <pc:docMk/>
            <pc:sldMk cId="3151002521" sldId="295"/>
            <ac:grpSpMk id="13" creationId="{A9DAFEFA-A9E0-43AE-9A9C-89053AB5F06C}"/>
          </ac:grpSpMkLst>
        </pc:grpChg>
        <pc:grpChg chg="del mod">
          <ac:chgData name="Laura Nicolas" userId="4db8cc67-ca6e-4a2c-ab0f-7948490bd78b" providerId="ADAL" clId="{F86E44CB-1CF6-49AC-A10E-521FA85DB288}" dt="2021-03-26T08:58:51.312" v="127" actId="478"/>
          <ac:grpSpMkLst>
            <pc:docMk/>
            <pc:sldMk cId="3151002521" sldId="295"/>
            <ac:grpSpMk id="15" creationId="{46DA5631-95EF-4272-BD20-7C39389C758F}"/>
          </ac:grpSpMkLst>
        </pc:grpChg>
        <pc:grpChg chg="del mod">
          <ac:chgData name="Laura Nicolas" userId="4db8cc67-ca6e-4a2c-ab0f-7948490bd78b" providerId="ADAL" clId="{F86E44CB-1CF6-49AC-A10E-521FA85DB288}" dt="2021-03-26T08:58:46.687" v="125" actId="478"/>
          <ac:grpSpMkLst>
            <pc:docMk/>
            <pc:sldMk cId="3151002521" sldId="295"/>
            <ac:grpSpMk id="16" creationId="{A6B0D513-5BD6-4C28-AC40-2ADD9C5DFF5B}"/>
          </ac:grpSpMkLst>
        </pc:grpChg>
        <pc:picChg chg="add mod">
          <ac:chgData name="Laura Nicolas" userId="4db8cc67-ca6e-4a2c-ab0f-7948490bd78b" providerId="ADAL" clId="{F86E44CB-1CF6-49AC-A10E-521FA85DB288}" dt="2021-03-26T08:58:39.702" v="123" actId="207"/>
          <ac:picMkLst>
            <pc:docMk/>
            <pc:sldMk cId="3151002521" sldId="295"/>
            <ac:picMk id="19" creationId="{836447C4-248A-47F4-8F27-3771B85B7151}"/>
          </ac:picMkLst>
        </pc:picChg>
        <pc:picChg chg="add del mod">
          <ac:chgData name="Laura Nicolas" userId="4db8cc67-ca6e-4a2c-ab0f-7948490bd78b" providerId="ADAL" clId="{F86E44CB-1CF6-49AC-A10E-521FA85DB288}" dt="2021-03-26T09:00:25.835" v="155" actId="478"/>
          <ac:picMkLst>
            <pc:docMk/>
            <pc:sldMk cId="3151002521" sldId="295"/>
            <ac:picMk id="20" creationId="{42E5269B-69E0-45B0-8FF8-4C1409F4A120}"/>
          </ac:picMkLst>
        </pc:picChg>
        <pc:picChg chg="add mod">
          <ac:chgData name="Laura Nicolas" userId="4db8cc67-ca6e-4a2c-ab0f-7948490bd78b" providerId="ADAL" clId="{F86E44CB-1CF6-49AC-A10E-521FA85DB288}" dt="2021-03-26T08:58:39.702" v="123" actId="207"/>
          <ac:picMkLst>
            <pc:docMk/>
            <pc:sldMk cId="3151002521" sldId="295"/>
            <ac:picMk id="21" creationId="{6B0437B7-5283-4908-A873-5623AAD2541A}"/>
          </ac:picMkLst>
        </pc:picChg>
        <pc:picChg chg="add mod">
          <ac:chgData name="Laura Nicolas" userId="4db8cc67-ca6e-4a2c-ab0f-7948490bd78b" providerId="ADAL" clId="{F86E44CB-1CF6-49AC-A10E-521FA85DB288}" dt="2021-03-26T08:58:39.702" v="123" actId="207"/>
          <ac:picMkLst>
            <pc:docMk/>
            <pc:sldMk cId="3151002521" sldId="295"/>
            <ac:picMk id="29" creationId="{9521CEB6-5137-4B68-92D2-882B907508B5}"/>
          </ac:picMkLst>
        </pc:picChg>
        <pc:picChg chg="add mod">
          <ac:chgData name="Laura Nicolas" userId="4db8cc67-ca6e-4a2c-ab0f-7948490bd78b" providerId="ADAL" clId="{F86E44CB-1CF6-49AC-A10E-521FA85DB288}" dt="2021-03-26T08:58:39.702" v="123" actId="207"/>
          <ac:picMkLst>
            <pc:docMk/>
            <pc:sldMk cId="3151002521" sldId="295"/>
            <ac:picMk id="30" creationId="{A13B8518-3110-49AF-A215-E719AA5D4EF4}"/>
          </ac:picMkLst>
        </pc:picChg>
        <pc:picChg chg="add mod">
          <ac:chgData name="Laura Nicolas" userId="4db8cc67-ca6e-4a2c-ab0f-7948490bd78b" providerId="ADAL" clId="{F86E44CB-1CF6-49AC-A10E-521FA85DB288}" dt="2021-03-26T08:58:39.702" v="123" actId="207"/>
          <ac:picMkLst>
            <pc:docMk/>
            <pc:sldMk cId="3151002521" sldId="295"/>
            <ac:picMk id="31" creationId="{C83B0903-4325-41F4-9B22-AA43358DE58D}"/>
          </ac:picMkLst>
        </pc:picChg>
        <pc:picChg chg="add mod">
          <ac:chgData name="Laura Nicolas" userId="4db8cc67-ca6e-4a2c-ab0f-7948490bd78b" providerId="ADAL" clId="{F86E44CB-1CF6-49AC-A10E-521FA85DB288}" dt="2021-03-26T08:58:39.702" v="123" actId="207"/>
          <ac:picMkLst>
            <pc:docMk/>
            <pc:sldMk cId="3151002521" sldId="295"/>
            <ac:picMk id="32" creationId="{3DE99741-268D-4C9E-8B40-DF4402A34BED}"/>
          </ac:picMkLst>
        </pc:picChg>
        <pc:picChg chg="add mod">
          <ac:chgData name="Laura Nicolas" userId="4db8cc67-ca6e-4a2c-ab0f-7948490bd78b" providerId="ADAL" clId="{F86E44CB-1CF6-49AC-A10E-521FA85DB288}" dt="2021-03-26T08:58:39.702" v="123" actId="207"/>
          <ac:picMkLst>
            <pc:docMk/>
            <pc:sldMk cId="3151002521" sldId="295"/>
            <ac:picMk id="33" creationId="{83458786-2058-451A-A1A5-F35DBB10BCB8}"/>
          </ac:picMkLst>
        </pc:picChg>
        <pc:picChg chg="add mod">
          <ac:chgData name="Laura Nicolas" userId="4db8cc67-ca6e-4a2c-ab0f-7948490bd78b" providerId="ADAL" clId="{F86E44CB-1CF6-49AC-A10E-521FA85DB288}" dt="2021-03-26T08:58:39.702" v="123" actId="207"/>
          <ac:picMkLst>
            <pc:docMk/>
            <pc:sldMk cId="3151002521" sldId="295"/>
            <ac:picMk id="34" creationId="{26CFAA36-02C2-4B77-B5EB-345B4490DC34}"/>
          </ac:picMkLst>
        </pc:picChg>
        <pc:picChg chg="add del mod">
          <ac:chgData name="Laura Nicolas" userId="4db8cc67-ca6e-4a2c-ab0f-7948490bd78b" providerId="ADAL" clId="{F86E44CB-1CF6-49AC-A10E-521FA85DB288}" dt="2021-03-26T09:03:55.466" v="186" actId="478"/>
          <ac:picMkLst>
            <pc:docMk/>
            <pc:sldMk cId="3151002521" sldId="295"/>
            <ac:picMk id="35" creationId="{7489024A-4A84-4039-A26B-CF6B9E652C8A}"/>
          </ac:picMkLst>
        </pc:picChg>
        <pc:picChg chg="add del mod">
          <ac:chgData name="Laura Nicolas" userId="4db8cc67-ca6e-4a2c-ab0f-7948490bd78b" providerId="ADAL" clId="{F86E44CB-1CF6-49AC-A10E-521FA85DB288}" dt="2021-03-26T09:01:37.314" v="170" actId="478"/>
          <ac:picMkLst>
            <pc:docMk/>
            <pc:sldMk cId="3151002521" sldId="295"/>
            <ac:picMk id="39" creationId="{FBB73426-717C-4880-800D-D8E7B0F64617}"/>
          </ac:picMkLst>
        </pc:picChg>
        <pc:picChg chg="add mod">
          <ac:chgData name="Laura Nicolas" userId="4db8cc67-ca6e-4a2c-ab0f-7948490bd78b" providerId="ADAL" clId="{F86E44CB-1CF6-49AC-A10E-521FA85DB288}" dt="2021-03-26T08:58:39.702" v="123" actId="207"/>
          <ac:picMkLst>
            <pc:docMk/>
            <pc:sldMk cId="3151002521" sldId="295"/>
            <ac:picMk id="40" creationId="{EB4FDCFA-860A-452D-A4D4-0D0EFD120074}"/>
          </ac:picMkLst>
        </pc:picChg>
        <pc:picChg chg="add mod">
          <ac:chgData name="Laura Nicolas" userId="4db8cc67-ca6e-4a2c-ab0f-7948490bd78b" providerId="ADAL" clId="{F86E44CB-1CF6-49AC-A10E-521FA85DB288}" dt="2021-03-26T09:00:46.470" v="165" actId="1076"/>
          <ac:picMkLst>
            <pc:docMk/>
            <pc:sldMk cId="3151002521" sldId="295"/>
            <ac:picMk id="41" creationId="{9F2B4AED-7DBC-4A40-B668-DC00CA77CFE7}"/>
          </ac:picMkLst>
        </pc:picChg>
        <pc:picChg chg="add mod">
          <ac:chgData name="Laura Nicolas" userId="4db8cc67-ca6e-4a2c-ab0f-7948490bd78b" providerId="ADAL" clId="{F86E44CB-1CF6-49AC-A10E-521FA85DB288}" dt="2021-03-26T08:58:39.702" v="123" actId="207"/>
          <ac:picMkLst>
            <pc:docMk/>
            <pc:sldMk cId="3151002521" sldId="295"/>
            <ac:picMk id="45" creationId="{C7C7BAC7-BEE1-44DB-B858-AADAA673046F}"/>
          </ac:picMkLst>
        </pc:picChg>
        <pc:picChg chg="mod">
          <ac:chgData name="Laura Nicolas" userId="4db8cc67-ca6e-4a2c-ab0f-7948490bd78b" providerId="ADAL" clId="{F86E44CB-1CF6-49AC-A10E-521FA85DB288}" dt="2021-03-26T08:59:48.631" v="139" actId="1076"/>
          <ac:picMkLst>
            <pc:docMk/>
            <pc:sldMk cId="3151002521" sldId="295"/>
            <ac:picMk id="2050" creationId="{6621943D-E25D-421C-A13A-063CEE8EF4A3}"/>
          </ac:picMkLst>
        </pc:picChg>
        <pc:picChg chg="mod">
          <ac:chgData name="Laura Nicolas" userId="4db8cc67-ca6e-4a2c-ab0f-7948490bd78b" providerId="ADAL" clId="{F86E44CB-1CF6-49AC-A10E-521FA85DB288}" dt="2021-03-26T09:00:37.746" v="161" actId="1076"/>
          <ac:picMkLst>
            <pc:docMk/>
            <pc:sldMk cId="3151002521" sldId="295"/>
            <ac:picMk id="3074" creationId="{DE2C08CA-35EE-4E8A-BA74-A95265C1332C}"/>
          </ac:picMkLst>
        </pc:picChg>
        <pc:picChg chg="mod">
          <ac:chgData name="Laura Nicolas" userId="4db8cc67-ca6e-4a2c-ab0f-7948490bd78b" providerId="ADAL" clId="{F86E44CB-1CF6-49AC-A10E-521FA85DB288}" dt="2021-03-26T09:01:15.115" v="169" actId="1076"/>
          <ac:picMkLst>
            <pc:docMk/>
            <pc:sldMk cId="3151002521" sldId="295"/>
            <ac:picMk id="4098" creationId="{B7563AEF-2F4C-4725-B324-1BD5D148EA89}"/>
          </ac:picMkLst>
        </pc:picChg>
        <pc:picChg chg="mod">
          <ac:chgData name="Laura Nicolas" userId="4db8cc67-ca6e-4a2c-ab0f-7948490bd78b" providerId="ADAL" clId="{F86E44CB-1CF6-49AC-A10E-521FA85DB288}" dt="2021-03-26T09:01:44.663" v="174" actId="1076"/>
          <ac:picMkLst>
            <pc:docMk/>
            <pc:sldMk cId="3151002521" sldId="295"/>
            <ac:picMk id="5122" creationId="{6D0C6382-D159-4237-9DA2-3D9445EAED0B}"/>
          </ac:picMkLst>
        </pc:picChg>
        <pc:picChg chg="mod">
          <ac:chgData name="Laura Nicolas" userId="4db8cc67-ca6e-4a2c-ab0f-7948490bd78b" providerId="ADAL" clId="{F86E44CB-1CF6-49AC-A10E-521FA85DB288}" dt="2021-03-26T09:03:19.125" v="182" actId="1076"/>
          <ac:picMkLst>
            <pc:docMk/>
            <pc:sldMk cId="3151002521" sldId="295"/>
            <ac:picMk id="7170" creationId="{697CC94C-F2DE-4E95-AA61-D113C5980E78}"/>
          </ac:picMkLst>
        </pc:picChg>
        <pc:picChg chg="mod">
          <ac:chgData name="Laura Nicolas" userId="4db8cc67-ca6e-4a2c-ab0f-7948490bd78b" providerId="ADAL" clId="{F86E44CB-1CF6-49AC-A10E-521FA85DB288}" dt="2021-03-26T09:04:22.718" v="196" actId="1076"/>
          <ac:picMkLst>
            <pc:docMk/>
            <pc:sldMk cId="3151002521" sldId="295"/>
            <ac:picMk id="8194" creationId="{33E385F2-BDA1-4F6F-AAF5-5E8F82687EE7}"/>
          </ac:picMkLst>
        </pc:picChg>
        <pc:picChg chg="mod">
          <ac:chgData name="Laura Nicolas" userId="4db8cc67-ca6e-4a2c-ab0f-7948490bd78b" providerId="ADAL" clId="{F86E44CB-1CF6-49AC-A10E-521FA85DB288}" dt="2021-03-26T09:05:11.253" v="207" actId="1076"/>
          <ac:picMkLst>
            <pc:docMk/>
            <pc:sldMk cId="3151002521" sldId="295"/>
            <ac:picMk id="9218" creationId="{0336FA5C-C1B2-41A3-B89B-78BE986508B3}"/>
          </ac:picMkLst>
        </pc:picChg>
      </pc:sldChg>
      <pc:sldChg chg="addSp">
        <pc:chgData name="Laura Nicolas" userId="4db8cc67-ca6e-4a2c-ab0f-7948490bd78b" providerId="ADAL" clId="{F86E44CB-1CF6-49AC-A10E-521FA85DB288}" dt="2021-03-26T09:03:55.951" v="187"/>
        <pc:sldMkLst>
          <pc:docMk/>
          <pc:sldMk cId="3496002813" sldId="295"/>
        </pc:sldMkLst>
        <pc:picChg chg="add">
          <ac:chgData name="Laura Nicolas" userId="4db8cc67-ca6e-4a2c-ab0f-7948490bd78b" providerId="ADAL" clId="{F86E44CB-1CF6-49AC-A10E-521FA85DB288}" dt="2021-03-26T09:03:55.951" v="187"/>
          <ac:picMkLst>
            <pc:docMk/>
            <pc:sldMk cId="3496002813" sldId="295"/>
            <ac:picMk id="8194" creationId="{33E385F2-BDA1-4F6F-AAF5-5E8F82687EE7}"/>
          </ac:picMkLst>
        </pc:picChg>
      </pc:sldChg>
      <pc:sldChg chg="addSp delSp modSp mod delAnim modAnim">
        <pc:chgData name="Laura Nicolas" userId="4db8cc67-ca6e-4a2c-ab0f-7948490bd78b" providerId="ADAL" clId="{F86E44CB-1CF6-49AC-A10E-521FA85DB288}" dt="2021-03-26T12:40:36.717" v="459" actId="1076"/>
        <pc:sldMkLst>
          <pc:docMk/>
          <pc:sldMk cId="1183575530" sldId="296"/>
        </pc:sldMkLst>
        <pc:spChg chg="mod">
          <ac:chgData name="Laura Nicolas" userId="4db8cc67-ca6e-4a2c-ab0f-7948490bd78b" providerId="ADAL" clId="{F86E44CB-1CF6-49AC-A10E-521FA85DB288}" dt="2021-03-26T12:40:27.052" v="455" actId="1076"/>
          <ac:spMkLst>
            <pc:docMk/>
            <pc:sldMk cId="1183575530" sldId="296"/>
            <ac:spMk id="2" creationId="{00000000-0000-0000-0000-000000000000}"/>
          </ac:spMkLst>
        </pc:spChg>
        <pc:spChg chg="mod">
          <ac:chgData name="Laura Nicolas" userId="4db8cc67-ca6e-4a2c-ab0f-7948490bd78b" providerId="ADAL" clId="{F86E44CB-1CF6-49AC-A10E-521FA85DB288}" dt="2021-03-26T12:40:23.751" v="453" actId="1076"/>
          <ac:spMkLst>
            <pc:docMk/>
            <pc:sldMk cId="1183575530" sldId="296"/>
            <ac:spMk id="5" creationId="{23ABEBB9-8B7F-41DE-A7CF-A78AAF08C952}"/>
          </ac:spMkLst>
        </pc:spChg>
        <pc:grpChg chg="del">
          <ac:chgData name="Laura Nicolas" userId="4db8cc67-ca6e-4a2c-ab0f-7948490bd78b" providerId="ADAL" clId="{F86E44CB-1CF6-49AC-A10E-521FA85DB288}" dt="2021-03-26T12:40:30.112" v="456" actId="21"/>
          <ac:grpSpMkLst>
            <pc:docMk/>
            <pc:sldMk cId="1183575530" sldId="296"/>
            <ac:grpSpMk id="57" creationId="{D869065A-E0EA-420B-80D7-158311643C7D}"/>
          </ac:grpSpMkLst>
        </pc:grpChg>
        <pc:grpChg chg="del">
          <ac:chgData name="Laura Nicolas" userId="4db8cc67-ca6e-4a2c-ab0f-7948490bd78b" providerId="ADAL" clId="{F86E44CB-1CF6-49AC-A10E-521FA85DB288}" dt="2021-03-26T12:40:30.112" v="456" actId="21"/>
          <ac:grpSpMkLst>
            <pc:docMk/>
            <pc:sldMk cId="1183575530" sldId="296"/>
            <ac:grpSpMk id="68" creationId="{3A91F4C9-BC7F-4668-9287-AE33C0EF6BCD}"/>
          </ac:grpSpMkLst>
        </pc:grpChg>
        <pc:picChg chg="add mod">
          <ac:chgData name="Laura Nicolas" userId="4db8cc67-ca6e-4a2c-ab0f-7948490bd78b" providerId="ADAL" clId="{F86E44CB-1CF6-49AC-A10E-521FA85DB288}" dt="2021-03-26T12:40:36.717" v="459" actId="1076"/>
          <ac:picMkLst>
            <pc:docMk/>
            <pc:sldMk cId="1183575530" sldId="296"/>
            <ac:picMk id="6" creationId="{DC9C7D2D-8992-4728-A022-4ED65B8C0B57}"/>
          </ac:picMkLst>
        </pc:picChg>
        <pc:cxnChg chg="del">
          <ac:chgData name="Laura Nicolas" userId="4db8cc67-ca6e-4a2c-ab0f-7948490bd78b" providerId="ADAL" clId="{F86E44CB-1CF6-49AC-A10E-521FA85DB288}" dt="2021-03-26T12:40:30.112" v="456" actId="21"/>
          <ac:cxnSpMkLst>
            <pc:docMk/>
            <pc:sldMk cId="1183575530" sldId="296"/>
            <ac:cxnSpMk id="4" creationId="{8C7630B8-8423-4EC1-8C0B-209243823898}"/>
          </ac:cxnSpMkLst>
        </pc:cxnChg>
        <pc:cxnChg chg="del mod">
          <ac:chgData name="Laura Nicolas" userId="4db8cc67-ca6e-4a2c-ab0f-7948490bd78b" providerId="ADAL" clId="{F86E44CB-1CF6-49AC-A10E-521FA85DB288}" dt="2021-03-26T12:40:30.112" v="456" actId="21"/>
          <ac:cxnSpMkLst>
            <pc:docMk/>
            <pc:sldMk cId="1183575530" sldId="296"/>
            <ac:cxnSpMk id="79" creationId="{B0DE767A-5DE3-40A7-9C91-3ED71982EF11}"/>
          </ac:cxnSpMkLst>
        </pc:cxnChg>
        <pc:cxnChg chg="del">
          <ac:chgData name="Laura Nicolas" userId="4db8cc67-ca6e-4a2c-ab0f-7948490bd78b" providerId="ADAL" clId="{F86E44CB-1CF6-49AC-A10E-521FA85DB288}" dt="2021-03-26T12:40:30.112" v="456" actId="21"/>
          <ac:cxnSpMkLst>
            <pc:docMk/>
            <pc:sldMk cId="1183575530" sldId="296"/>
            <ac:cxnSpMk id="80" creationId="{17A3CEDA-861F-4250-8648-D520076A9C72}"/>
          </ac:cxnSpMkLst>
        </pc:cxnChg>
      </pc:sldChg>
      <pc:sldChg chg="del">
        <pc:chgData name="Laura Nicolas" userId="4db8cc67-ca6e-4a2c-ab0f-7948490bd78b" providerId="ADAL" clId="{F86E44CB-1CF6-49AC-A10E-521FA85DB288}" dt="2021-03-26T12:44:45.488" v="549" actId="47"/>
        <pc:sldMkLst>
          <pc:docMk/>
          <pc:sldMk cId="196954685" sldId="297"/>
        </pc:sldMkLst>
      </pc:sldChg>
      <pc:sldChg chg="add">
        <pc:chgData name="Laura Nicolas" userId="4db8cc67-ca6e-4a2c-ab0f-7948490bd78b" providerId="ADAL" clId="{F86E44CB-1CF6-49AC-A10E-521FA85DB288}" dt="2021-03-30T07:39:32.499" v="3566"/>
        <pc:sldMkLst>
          <pc:docMk/>
          <pc:sldMk cId="372204130" sldId="297"/>
        </pc:sldMkLst>
      </pc:sldChg>
      <pc:sldChg chg="del">
        <pc:chgData name="Laura Nicolas" userId="4db8cc67-ca6e-4a2c-ab0f-7948490bd78b" providerId="ADAL" clId="{F86E44CB-1CF6-49AC-A10E-521FA85DB288}" dt="2021-03-26T12:44:39.960" v="548" actId="47"/>
        <pc:sldMkLst>
          <pc:docMk/>
          <pc:sldMk cId="1385381444" sldId="298"/>
        </pc:sldMkLst>
      </pc:sldChg>
      <pc:sldChg chg="add">
        <pc:chgData name="Laura Nicolas" userId="4db8cc67-ca6e-4a2c-ab0f-7948490bd78b" providerId="ADAL" clId="{F86E44CB-1CF6-49AC-A10E-521FA85DB288}" dt="2021-03-30T07:39:32.499" v="3566"/>
        <pc:sldMkLst>
          <pc:docMk/>
          <pc:sldMk cId="3535804517" sldId="298"/>
        </pc:sldMkLst>
      </pc:sldChg>
      <pc:sldChg chg="delSp modSp mod">
        <pc:chgData name="Laura Nicolas" userId="4db8cc67-ca6e-4a2c-ab0f-7948490bd78b" providerId="ADAL" clId="{F86E44CB-1CF6-49AC-A10E-521FA85DB288}" dt="2021-03-26T09:16:16.005" v="237" actId="1076"/>
        <pc:sldMkLst>
          <pc:docMk/>
          <pc:sldMk cId="198327836" sldId="299"/>
        </pc:sldMkLst>
        <pc:spChg chg="mod">
          <ac:chgData name="Laura Nicolas" userId="4db8cc67-ca6e-4a2c-ab0f-7948490bd78b" providerId="ADAL" clId="{F86E44CB-1CF6-49AC-A10E-521FA85DB288}" dt="2021-03-26T09:15:58.997" v="233" actId="20577"/>
          <ac:spMkLst>
            <pc:docMk/>
            <pc:sldMk cId="198327836" sldId="299"/>
            <ac:spMk id="2" creationId="{00000000-0000-0000-0000-000000000000}"/>
          </ac:spMkLst>
        </pc:spChg>
        <pc:spChg chg="mod">
          <ac:chgData name="Laura Nicolas" userId="4db8cc67-ca6e-4a2c-ab0f-7948490bd78b" providerId="ADAL" clId="{F86E44CB-1CF6-49AC-A10E-521FA85DB288}" dt="2021-03-26T09:16:16.005" v="237" actId="1076"/>
          <ac:spMkLst>
            <pc:docMk/>
            <pc:sldMk cId="198327836" sldId="299"/>
            <ac:spMk id="6" creationId="{F8829F3B-45B6-499C-B13B-D26848B7D4D2}"/>
          </ac:spMkLst>
        </pc:spChg>
        <pc:spChg chg="mod">
          <ac:chgData name="Laura Nicolas" userId="4db8cc67-ca6e-4a2c-ab0f-7948490bd78b" providerId="ADAL" clId="{F86E44CB-1CF6-49AC-A10E-521FA85DB288}" dt="2021-03-26T09:16:16.005" v="237" actId="1076"/>
          <ac:spMkLst>
            <pc:docMk/>
            <pc:sldMk cId="198327836" sldId="299"/>
            <ac:spMk id="9" creationId="{FADD7150-CF7A-49B5-833D-630A58B19E5F}"/>
          </ac:spMkLst>
        </pc:spChg>
        <pc:spChg chg="mod">
          <ac:chgData name="Laura Nicolas" userId="4db8cc67-ca6e-4a2c-ab0f-7948490bd78b" providerId="ADAL" clId="{F86E44CB-1CF6-49AC-A10E-521FA85DB288}" dt="2021-03-26T09:16:16.005" v="237" actId="1076"/>
          <ac:spMkLst>
            <pc:docMk/>
            <pc:sldMk cId="198327836" sldId="299"/>
            <ac:spMk id="10" creationId="{9FAC6864-D394-4700-B3D6-C78608907C0D}"/>
          </ac:spMkLst>
        </pc:spChg>
        <pc:spChg chg="mod">
          <ac:chgData name="Laura Nicolas" userId="4db8cc67-ca6e-4a2c-ab0f-7948490bd78b" providerId="ADAL" clId="{F86E44CB-1CF6-49AC-A10E-521FA85DB288}" dt="2021-03-26T09:16:16.005" v="237" actId="1076"/>
          <ac:spMkLst>
            <pc:docMk/>
            <pc:sldMk cId="198327836" sldId="299"/>
            <ac:spMk id="14" creationId="{468462FE-2E90-4F32-8C4E-9C0BAACAF6AA}"/>
          </ac:spMkLst>
        </pc:spChg>
        <pc:spChg chg="del">
          <ac:chgData name="Laura Nicolas" userId="4db8cc67-ca6e-4a2c-ab0f-7948490bd78b" providerId="ADAL" clId="{F86E44CB-1CF6-49AC-A10E-521FA85DB288}" dt="2021-03-26T09:16:02.552" v="234" actId="478"/>
          <ac:spMkLst>
            <pc:docMk/>
            <pc:sldMk cId="198327836" sldId="299"/>
            <ac:spMk id="17" creationId="{E8E50CE8-F4B4-4ECC-B9D5-6D37F2D5837E}"/>
          </ac:spMkLst>
        </pc:spChg>
        <pc:picChg chg="mod">
          <ac:chgData name="Laura Nicolas" userId="4db8cc67-ca6e-4a2c-ab0f-7948490bd78b" providerId="ADAL" clId="{F86E44CB-1CF6-49AC-A10E-521FA85DB288}" dt="2021-03-26T09:16:16.005" v="237" actId="1076"/>
          <ac:picMkLst>
            <pc:docMk/>
            <pc:sldMk cId="198327836" sldId="299"/>
            <ac:picMk id="3" creationId="{D7354C72-6550-4E57-8AE3-52B7595BB1AB}"/>
          </ac:picMkLst>
        </pc:picChg>
        <pc:cxnChg chg="mod">
          <ac:chgData name="Laura Nicolas" userId="4db8cc67-ca6e-4a2c-ab0f-7948490bd78b" providerId="ADAL" clId="{F86E44CB-1CF6-49AC-A10E-521FA85DB288}" dt="2021-03-26T09:16:16.005" v="237" actId="1076"/>
          <ac:cxnSpMkLst>
            <pc:docMk/>
            <pc:sldMk cId="198327836" sldId="299"/>
            <ac:cxnSpMk id="5" creationId="{D03C377A-356C-4A9B-8D82-1A33110CD35C}"/>
          </ac:cxnSpMkLst>
        </pc:cxnChg>
        <pc:cxnChg chg="mod">
          <ac:chgData name="Laura Nicolas" userId="4db8cc67-ca6e-4a2c-ab0f-7948490bd78b" providerId="ADAL" clId="{F86E44CB-1CF6-49AC-A10E-521FA85DB288}" dt="2021-03-26T09:16:16.005" v="237" actId="1076"/>
          <ac:cxnSpMkLst>
            <pc:docMk/>
            <pc:sldMk cId="198327836" sldId="299"/>
            <ac:cxnSpMk id="15" creationId="{7E179C82-D204-487C-90E4-96CF08F8C63A}"/>
          </ac:cxnSpMkLst>
        </pc:cxnChg>
        <pc:cxnChg chg="mod">
          <ac:chgData name="Laura Nicolas" userId="4db8cc67-ca6e-4a2c-ab0f-7948490bd78b" providerId="ADAL" clId="{F86E44CB-1CF6-49AC-A10E-521FA85DB288}" dt="2021-03-26T09:16:16.005" v="237" actId="1076"/>
          <ac:cxnSpMkLst>
            <pc:docMk/>
            <pc:sldMk cId="198327836" sldId="299"/>
            <ac:cxnSpMk id="18" creationId="{B9710C71-AF1E-4345-9DE4-AA92D81B2A3E}"/>
          </ac:cxnSpMkLst>
        </pc:cxnChg>
      </pc:sldChg>
      <pc:sldChg chg="del">
        <pc:chgData name="Laura Nicolas" userId="4db8cc67-ca6e-4a2c-ab0f-7948490bd78b" providerId="ADAL" clId="{F86E44CB-1CF6-49AC-A10E-521FA85DB288}" dt="2021-03-26T12:40:51.207" v="460" actId="47"/>
        <pc:sldMkLst>
          <pc:docMk/>
          <pc:sldMk cId="2873986152" sldId="300"/>
        </pc:sldMkLst>
      </pc:sldChg>
      <pc:sldChg chg="add del">
        <pc:chgData name="Laura Nicolas" userId="4db8cc67-ca6e-4a2c-ab0f-7948490bd78b" providerId="ADAL" clId="{F86E44CB-1CF6-49AC-A10E-521FA85DB288}" dt="2021-03-30T07:50:47.827" v="3577" actId="47"/>
        <pc:sldMkLst>
          <pc:docMk/>
          <pc:sldMk cId="3795418295" sldId="301"/>
        </pc:sldMkLst>
      </pc:sldChg>
      <pc:sldChg chg="add del">
        <pc:chgData name="Laura Nicolas" userId="4db8cc67-ca6e-4a2c-ab0f-7948490bd78b" providerId="ADAL" clId="{F86E44CB-1CF6-49AC-A10E-521FA85DB288}" dt="2021-03-30T07:50:48.745" v="3578" actId="47"/>
        <pc:sldMkLst>
          <pc:docMk/>
          <pc:sldMk cId="3851957316" sldId="306"/>
        </pc:sldMkLst>
      </pc:sldChg>
      <pc:sldChg chg="add">
        <pc:chgData name="Laura Nicolas" userId="4db8cc67-ca6e-4a2c-ab0f-7948490bd78b" providerId="ADAL" clId="{F86E44CB-1CF6-49AC-A10E-521FA85DB288}" dt="2021-03-30T07:39:32.499" v="3566"/>
        <pc:sldMkLst>
          <pc:docMk/>
          <pc:sldMk cId="2374958434" sldId="313"/>
        </pc:sldMkLst>
      </pc:sldChg>
      <pc:sldChg chg="add">
        <pc:chgData name="Laura Nicolas" userId="4db8cc67-ca6e-4a2c-ab0f-7948490bd78b" providerId="ADAL" clId="{F86E44CB-1CF6-49AC-A10E-521FA85DB288}" dt="2021-03-30T07:39:32.499" v="3566"/>
        <pc:sldMkLst>
          <pc:docMk/>
          <pc:sldMk cId="3053316255" sldId="315"/>
        </pc:sldMkLst>
      </pc:sldChg>
      <pc:sldChg chg="add del">
        <pc:chgData name="Laura Nicolas" userId="4db8cc67-ca6e-4a2c-ab0f-7948490bd78b" providerId="ADAL" clId="{F86E44CB-1CF6-49AC-A10E-521FA85DB288}" dt="2021-03-30T07:39:46.612" v="3568" actId="47"/>
        <pc:sldMkLst>
          <pc:docMk/>
          <pc:sldMk cId="888322771" sldId="320"/>
        </pc:sldMkLst>
      </pc:sldChg>
      <pc:sldChg chg="add del">
        <pc:chgData name="Laura Nicolas" userId="4db8cc67-ca6e-4a2c-ab0f-7948490bd78b" providerId="ADAL" clId="{F86E44CB-1CF6-49AC-A10E-521FA85DB288}" dt="2021-03-29T08:28:13.701" v="979" actId="47"/>
        <pc:sldMkLst>
          <pc:docMk/>
          <pc:sldMk cId="3548474350" sldId="321"/>
        </pc:sldMkLst>
      </pc:sldChg>
      <pc:sldChg chg="add del">
        <pc:chgData name="Laura Nicolas" userId="4db8cc67-ca6e-4a2c-ab0f-7948490bd78b" providerId="ADAL" clId="{F86E44CB-1CF6-49AC-A10E-521FA85DB288}" dt="2021-03-29T08:28:14.803" v="980" actId="47"/>
        <pc:sldMkLst>
          <pc:docMk/>
          <pc:sldMk cId="61482729" sldId="322"/>
        </pc:sldMkLst>
      </pc:sldChg>
      <pc:sldChg chg="add">
        <pc:chgData name="Laura Nicolas" userId="4db8cc67-ca6e-4a2c-ab0f-7948490bd78b" providerId="ADAL" clId="{F86E44CB-1CF6-49AC-A10E-521FA85DB288}" dt="2021-03-30T07:39:32.499" v="3566"/>
        <pc:sldMkLst>
          <pc:docMk/>
          <pc:sldMk cId="2673045245" sldId="322"/>
        </pc:sldMkLst>
      </pc:sldChg>
      <pc:sldChg chg="add">
        <pc:chgData name="Laura Nicolas" userId="4db8cc67-ca6e-4a2c-ab0f-7948490bd78b" providerId="ADAL" clId="{F86E44CB-1CF6-49AC-A10E-521FA85DB288}" dt="2021-03-30T07:39:32.499" v="3566"/>
        <pc:sldMkLst>
          <pc:docMk/>
          <pc:sldMk cId="2694758291" sldId="323"/>
        </pc:sldMkLst>
      </pc:sldChg>
      <pc:sldChg chg="delSp add del mod">
        <pc:chgData name="Laura Nicolas" userId="4db8cc67-ca6e-4a2c-ab0f-7948490bd78b" providerId="ADAL" clId="{F86E44CB-1CF6-49AC-A10E-521FA85DB288}" dt="2021-03-29T09:21:33.297" v="1192" actId="47"/>
        <pc:sldMkLst>
          <pc:docMk/>
          <pc:sldMk cId="3695101521" sldId="323"/>
        </pc:sldMkLst>
        <pc:picChg chg="del">
          <ac:chgData name="Laura Nicolas" userId="4db8cc67-ca6e-4a2c-ab0f-7948490bd78b" providerId="ADAL" clId="{F86E44CB-1CF6-49AC-A10E-521FA85DB288}" dt="2021-03-29T08:28:20.774" v="982" actId="478"/>
          <ac:picMkLst>
            <pc:docMk/>
            <pc:sldMk cId="3695101521" sldId="323"/>
            <ac:picMk id="5" creationId="{00000000-0000-0000-0000-000000000000}"/>
          </ac:picMkLst>
        </pc:picChg>
        <pc:picChg chg="del">
          <ac:chgData name="Laura Nicolas" userId="4db8cc67-ca6e-4a2c-ab0f-7948490bd78b" providerId="ADAL" clId="{F86E44CB-1CF6-49AC-A10E-521FA85DB288}" dt="2021-03-29T08:28:19.835" v="981" actId="478"/>
          <ac:picMkLst>
            <pc:docMk/>
            <pc:sldMk cId="3695101521" sldId="323"/>
            <ac:picMk id="8" creationId="{00000000-0000-0000-0000-000000000000}"/>
          </ac:picMkLst>
        </pc:picChg>
      </pc:sldChg>
      <pc:sldChg chg="add del">
        <pc:chgData name="Laura Nicolas" userId="4db8cc67-ca6e-4a2c-ab0f-7948490bd78b" providerId="ADAL" clId="{F86E44CB-1CF6-49AC-A10E-521FA85DB288}" dt="2021-03-29T09:21:49.935" v="1195" actId="47"/>
        <pc:sldMkLst>
          <pc:docMk/>
          <pc:sldMk cId="671503589" sldId="324"/>
        </pc:sldMkLst>
      </pc:sldChg>
      <pc:sldChg chg="add del">
        <pc:chgData name="Laura Nicolas" userId="4db8cc67-ca6e-4a2c-ab0f-7948490bd78b" providerId="ADAL" clId="{F86E44CB-1CF6-49AC-A10E-521FA85DB288}" dt="2021-03-30T07:40:17.008" v="3569" actId="47"/>
        <pc:sldMkLst>
          <pc:docMk/>
          <pc:sldMk cId="2010072023" sldId="324"/>
        </pc:sldMkLst>
      </pc:sldChg>
      <pc:sldChg chg="addSp modSp mod">
        <pc:chgData name="Laura Nicolas" userId="4db8cc67-ca6e-4a2c-ab0f-7948490bd78b" providerId="ADAL" clId="{F86E44CB-1CF6-49AC-A10E-521FA85DB288}" dt="2021-03-26T08:54:22.124" v="101" actId="20577"/>
        <pc:sldMkLst>
          <pc:docMk/>
          <pc:sldMk cId="478777619" sldId="325"/>
        </pc:sldMkLst>
        <pc:spChg chg="mod">
          <ac:chgData name="Laura Nicolas" userId="4db8cc67-ca6e-4a2c-ab0f-7948490bd78b" providerId="ADAL" clId="{F86E44CB-1CF6-49AC-A10E-521FA85DB288}" dt="2021-03-26T08:53:10.635" v="34" actId="20577"/>
          <ac:spMkLst>
            <pc:docMk/>
            <pc:sldMk cId="478777619" sldId="325"/>
            <ac:spMk id="4" creationId="{CF8280CC-4329-5943-810F-558B34AD39E4}"/>
          </ac:spMkLst>
        </pc:spChg>
        <pc:spChg chg="mod">
          <ac:chgData name="Laura Nicolas" userId="4db8cc67-ca6e-4a2c-ab0f-7948490bd78b" providerId="ADAL" clId="{F86E44CB-1CF6-49AC-A10E-521FA85DB288}" dt="2021-03-26T08:53:40.562" v="58" actId="404"/>
          <ac:spMkLst>
            <pc:docMk/>
            <pc:sldMk cId="478777619" sldId="325"/>
            <ac:spMk id="5" creationId="{EEB52BCE-8B0D-DC46-8341-4DFEAEF5545A}"/>
          </ac:spMkLst>
        </pc:spChg>
        <pc:spChg chg="add mod">
          <ac:chgData name="Laura Nicolas" userId="4db8cc67-ca6e-4a2c-ab0f-7948490bd78b" providerId="ADAL" clId="{F86E44CB-1CF6-49AC-A10E-521FA85DB288}" dt="2021-03-26T08:54:22.124" v="101" actId="20577"/>
          <ac:spMkLst>
            <pc:docMk/>
            <pc:sldMk cId="478777619" sldId="325"/>
            <ac:spMk id="7" creationId="{9821F593-6DC1-4A70-9F46-F15B6420434A}"/>
          </ac:spMkLst>
        </pc:spChg>
      </pc:sldChg>
      <pc:sldChg chg="delSp modSp add del mod ord delAnim">
        <pc:chgData name="Laura Nicolas" userId="4db8cc67-ca6e-4a2c-ab0f-7948490bd78b" providerId="ADAL" clId="{F86E44CB-1CF6-49AC-A10E-521FA85DB288}" dt="2021-03-26T12:48:14.445" v="598" actId="1076"/>
        <pc:sldMkLst>
          <pc:docMk/>
          <pc:sldMk cId="451908236" sldId="326"/>
        </pc:sldMkLst>
        <pc:spChg chg="mod">
          <ac:chgData name="Laura Nicolas" userId="4db8cc67-ca6e-4a2c-ab0f-7948490bd78b" providerId="ADAL" clId="{F86E44CB-1CF6-49AC-A10E-521FA85DB288}" dt="2021-03-26T12:46:46.132" v="595" actId="120"/>
          <ac:spMkLst>
            <pc:docMk/>
            <pc:sldMk cId="451908236" sldId="326"/>
            <ac:spMk id="2" creationId="{00000000-0000-0000-0000-000000000000}"/>
          </ac:spMkLst>
        </pc:spChg>
        <pc:spChg chg="del">
          <ac:chgData name="Laura Nicolas" userId="4db8cc67-ca6e-4a2c-ab0f-7948490bd78b" providerId="ADAL" clId="{F86E44CB-1CF6-49AC-A10E-521FA85DB288}" dt="2021-03-26T12:46:32.632" v="563" actId="478"/>
          <ac:spMkLst>
            <pc:docMk/>
            <pc:sldMk cId="451908236" sldId="326"/>
            <ac:spMk id="3" creationId="{44300088-D910-4361-8F7F-038B5865A257}"/>
          </ac:spMkLst>
        </pc:spChg>
        <pc:picChg chg="mod">
          <ac:chgData name="Laura Nicolas" userId="4db8cc67-ca6e-4a2c-ab0f-7948490bd78b" providerId="ADAL" clId="{F86E44CB-1CF6-49AC-A10E-521FA85DB288}" dt="2021-03-26T12:48:14.445" v="598" actId="1076"/>
          <ac:picMkLst>
            <pc:docMk/>
            <pc:sldMk cId="451908236" sldId="326"/>
            <ac:picMk id="11266" creationId="{3527D6BF-3855-4633-AA0E-1DD22B00B70A}"/>
          </ac:picMkLst>
        </pc:picChg>
      </pc:sldChg>
      <pc:sldChg chg="new del">
        <pc:chgData name="Laura Nicolas" userId="4db8cc67-ca6e-4a2c-ab0f-7948490bd78b" providerId="ADAL" clId="{F86E44CB-1CF6-49AC-A10E-521FA85DB288}" dt="2021-03-26T12:46:24.714" v="559" actId="680"/>
        <pc:sldMkLst>
          <pc:docMk/>
          <pc:sldMk cId="4028513171" sldId="326"/>
        </pc:sldMkLst>
      </pc:sldChg>
      <pc:sldChg chg="addSp">
        <pc:chgData name="Laura Nicolas" userId="4db8cc67-ca6e-4a2c-ab0f-7948490bd78b" providerId="ADAL" clId="{F86E44CB-1CF6-49AC-A10E-521FA85DB288}" dt="2021-03-26T12:48:09.123" v="596"/>
        <pc:sldMkLst>
          <pc:docMk/>
          <pc:sldMk cId="4153656970" sldId="326"/>
        </pc:sldMkLst>
        <pc:picChg chg="add">
          <ac:chgData name="Laura Nicolas" userId="4db8cc67-ca6e-4a2c-ab0f-7948490bd78b" providerId="ADAL" clId="{F86E44CB-1CF6-49AC-A10E-521FA85DB288}" dt="2021-03-26T12:48:09.123" v="596"/>
          <ac:picMkLst>
            <pc:docMk/>
            <pc:sldMk cId="4153656970" sldId="326"/>
            <ac:picMk id="11266" creationId="{3527D6BF-3855-4633-AA0E-1DD22B00B70A}"/>
          </ac:picMkLst>
        </pc:picChg>
      </pc:sldChg>
      <pc:sldChg chg="delSp modSp add del mod">
        <pc:chgData name="Laura Nicolas" userId="4db8cc67-ca6e-4a2c-ab0f-7948490bd78b" providerId="ADAL" clId="{F86E44CB-1CF6-49AC-A10E-521FA85DB288}" dt="2021-03-26T12:49:12.014" v="616" actId="1076"/>
        <pc:sldMkLst>
          <pc:docMk/>
          <pc:sldMk cId="1626439337" sldId="327"/>
        </pc:sldMkLst>
        <pc:spChg chg="mod">
          <ac:chgData name="Laura Nicolas" userId="4db8cc67-ca6e-4a2c-ab0f-7948490bd78b" providerId="ADAL" clId="{F86E44CB-1CF6-49AC-A10E-521FA85DB288}" dt="2021-03-26T12:48:41.008" v="611" actId="20577"/>
          <ac:spMkLst>
            <pc:docMk/>
            <pc:sldMk cId="1626439337" sldId="327"/>
            <ac:spMk id="2" creationId="{00000000-0000-0000-0000-000000000000}"/>
          </ac:spMkLst>
        </pc:spChg>
        <pc:picChg chg="del">
          <ac:chgData name="Laura Nicolas" userId="4db8cc67-ca6e-4a2c-ab0f-7948490bd78b" providerId="ADAL" clId="{F86E44CB-1CF6-49AC-A10E-521FA85DB288}" dt="2021-03-26T12:49:08.455" v="613" actId="478"/>
          <ac:picMkLst>
            <pc:docMk/>
            <pc:sldMk cId="1626439337" sldId="327"/>
            <ac:picMk id="11266" creationId="{3527D6BF-3855-4633-AA0E-1DD22B00B70A}"/>
          </ac:picMkLst>
        </pc:picChg>
        <pc:picChg chg="mod">
          <ac:chgData name="Laura Nicolas" userId="4db8cc67-ca6e-4a2c-ab0f-7948490bd78b" providerId="ADAL" clId="{F86E44CB-1CF6-49AC-A10E-521FA85DB288}" dt="2021-03-26T12:49:12.014" v="616" actId="1076"/>
          <ac:picMkLst>
            <pc:docMk/>
            <pc:sldMk cId="1626439337" sldId="327"/>
            <ac:picMk id="12290" creationId="{2D969BB3-8E61-4D91-B979-0E5ABEE54F12}"/>
          </ac:picMkLst>
        </pc:picChg>
      </pc:sldChg>
      <pc:sldChg chg="addSp">
        <pc:chgData name="Laura Nicolas" userId="4db8cc67-ca6e-4a2c-ab0f-7948490bd78b" providerId="ADAL" clId="{F86E44CB-1CF6-49AC-A10E-521FA85DB288}" dt="2021-03-26T12:49:08.851" v="614"/>
        <pc:sldMkLst>
          <pc:docMk/>
          <pc:sldMk cId="2970002589" sldId="327"/>
        </pc:sldMkLst>
        <pc:picChg chg="add">
          <ac:chgData name="Laura Nicolas" userId="4db8cc67-ca6e-4a2c-ab0f-7948490bd78b" providerId="ADAL" clId="{F86E44CB-1CF6-49AC-A10E-521FA85DB288}" dt="2021-03-26T12:49:08.851" v="614"/>
          <ac:picMkLst>
            <pc:docMk/>
            <pc:sldMk cId="2970002589" sldId="327"/>
            <ac:picMk id="12290" creationId="{2D969BB3-8E61-4D91-B979-0E5ABEE54F12}"/>
          </ac:picMkLst>
        </pc:picChg>
      </pc:sldChg>
      <pc:sldChg chg="addSp">
        <pc:chgData name="Laura Nicolas" userId="4db8cc67-ca6e-4a2c-ab0f-7948490bd78b" providerId="ADAL" clId="{F86E44CB-1CF6-49AC-A10E-521FA85DB288}" dt="2021-03-26T12:50:18.435" v="618"/>
        <pc:sldMkLst>
          <pc:docMk/>
          <pc:sldMk cId="928068887" sldId="328"/>
        </pc:sldMkLst>
        <pc:picChg chg="add">
          <ac:chgData name="Laura Nicolas" userId="4db8cc67-ca6e-4a2c-ab0f-7948490bd78b" providerId="ADAL" clId="{F86E44CB-1CF6-49AC-A10E-521FA85DB288}" dt="2021-03-26T12:50:18.435" v="618"/>
          <ac:picMkLst>
            <pc:docMk/>
            <pc:sldMk cId="928068887" sldId="328"/>
            <ac:picMk id="13314" creationId="{94CF469F-ACA7-419A-BE74-F9CB58145586}"/>
          </ac:picMkLst>
        </pc:picChg>
      </pc:sldChg>
      <pc:sldChg chg="delSp modSp add del mod">
        <pc:chgData name="Laura Nicolas" userId="4db8cc67-ca6e-4a2c-ab0f-7948490bd78b" providerId="ADAL" clId="{F86E44CB-1CF6-49AC-A10E-521FA85DB288}" dt="2021-03-26T12:50:37.459" v="650" actId="20577"/>
        <pc:sldMkLst>
          <pc:docMk/>
          <pc:sldMk cId="1316744950" sldId="328"/>
        </pc:sldMkLst>
        <pc:spChg chg="mod">
          <ac:chgData name="Laura Nicolas" userId="4db8cc67-ca6e-4a2c-ab0f-7948490bd78b" providerId="ADAL" clId="{F86E44CB-1CF6-49AC-A10E-521FA85DB288}" dt="2021-03-26T12:50:37.459" v="650" actId="20577"/>
          <ac:spMkLst>
            <pc:docMk/>
            <pc:sldMk cId="1316744950" sldId="328"/>
            <ac:spMk id="2" creationId="{00000000-0000-0000-0000-000000000000}"/>
          </ac:spMkLst>
        </pc:spChg>
        <pc:picChg chg="del">
          <ac:chgData name="Laura Nicolas" userId="4db8cc67-ca6e-4a2c-ab0f-7948490bd78b" providerId="ADAL" clId="{F86E44CB-1CF6-49AC-A10E-521FA85DB288}" dt="2021-03-26T12:50:17.886" v="617" actId="478"/>
          <ac:picMkLst>
            <pc:docMk/>
            <pc:sldMk cId="1316744950" sldId="328"/>
            <ac:picMk id="11266" creationId="{3527D6BF-3855-4633-AA0E-1DD22B00B70A}"/>
          </ac:picMkLst>
        </pc:picChg>
        <pc:picChg chg="mod">
          <ac:chgData name="Laura Nicolas" userId="4db8cc67-ca6e-4a2c-ab0f-7948490bd78b" providerId="ADAL" clId="{F86E44CB-1CF6-49AC-A10E-521FA85DB288}" dt="2021-03-26T12:50:30.180" v="622" actId="1076"/>
          <ac:picMkLst>
            <pc:docMk/>
            <pc:sldMk cId="1316744950" sldId="328"/>
            <ac:picMk id="13314" creationId="{94CF469F-ACA7-419A-BE74-F9CB58145586}"/>
          </ac:picMkLst>
        </pc:picChg>
      </pc:sldChg>
      <pc:sldChg chg="modSp add mod setBg">
        <pc:chgData name="Laura Nicolas" userId="4db8cc67-ca6e-4a2c-ab0f-7948490bd78b" providerId="ADAL" clId="{F86E44CB-1CF6-49AC-A10E-521FA85DB288}" dt="2021-03-26T12:52:21.866" v="667" actId="207"/>
        <pc:sldMkLst>
          <pc:docMk/>
          <pc:sldMk cId="1249327147" sldId="329"/>
        </pc:sldMkLst>
        <pc:spChg chg="mod">
          <ac:chgData name="Laura Nicolas" userId="4db8cc67-ca6e-4a2c-ab0f-7948490bd78b" providerId="ADAL" clId="{F86E44CB-1CF6-49AC-A10E-521FA85DB288}" dt="2021-03-26T12:51:51.688" v="661" actId="115"/>
          <ac:spMkLst>
            <pc:docMk/>
            <pc:sldMk cId="1249327147" sldId="329"/>
            <ac:spMk id="4" creationId="{00000000-0000-0000-0000-000000000000}"/>
          </ac:spMkLst>
        </pc:spChg>
        <pc:spChg chg="mod">
          <ac:chgData name="Laura Nicolas" userId="4db8cc67-ca6e-4a2c-ab0f-7948490bd78b" providerId="ADAL" clId="{F86E44CB-1CF6-49AC-A10E-521FA85DB288}" dt="2021-03-26T12:52:21.866" v="667" actId="207"/>
          <ac:spMkLst>
            <pc:docMk/>
            <pc:sldMk cId="1249327147" sldId="329"/>
            <ac:spMk id="10" creationId="{00000000-0000-0000-0000-000000000000}"/>
          </ac:spMkLst>
        </pc:spChg>
        <pc:spChg chg="mod">
          <ac:chgData name="Laura Nicolas" userId="4db8cc67-ca6e-4a2c-ab0f-7948490bd78b" providerId="ADAL" clId="{F86E44CB-1CF6-49AC-A10E-521FA85DB288}" dt="2021-03-26T12:52:18.547" v="666" actId="207"/>
          <ac:spMkLst>
            <pc:docMk/>
            <pc:sldMk cId="1249327147" sldId="329"/>
            <ac:spMk id="18" creationId="{00000000-0000-0000-0000-000000000000}"/>
          </ac:spMkLst>
        </pc:spChg>
        <pc:spChg chg="mod">
          <ac:chgData name="Laura Nicolas" userId="4db8cc67-ca6e-4a2c-ab0f-7948490bd78b" providerId="ADAL" clId="{F86E44CB-1CF6-49AC-A10E-521FA85DB288}" dt="2021-03-26T12:51:40.511" v="657" actId="122"/>
          <ac:spMkLst>
            <pc:docMk/>
            <pc:sldMk cId="1249327147" sldId="329"/>
            <ac:spMk id="39" creationId="{00000000-0000-0000-0000-000000000000}"/>
          </ac:spMkLst>
        </pc:spChg>
        <pc:spChg chg="mod">
          <ac:chgData name="Laura Nicolas" userId="4db8cc67-ca6e-4a2c-ab0f-7948490bd78b" providerId="ADAL" clId="{F86E44CB-1CF6-49AC-A10E-521FA85DB288}" dt="2021-03-26T12:52:03.063" v="662" actId="207"/>
          <ac:spMkLst>
            <pc:docMk/>
            <pc:sldMk cId="1249327147" sldId="329"/>
            <ac:spMk id="40" creationId="{00000000-0000-0000-0000-000000000000}"/>
          </ac:spMkLst>
        </pc:spChg>
        <pc:spChg chg="mod">
          <ac:chgData name="Laura Nicolas" userId="4db8cc67-ca6e-4a2c-ab0f-7948490bd78b" providerId="ADAL" clId="{F86E44CB-1CF6-49AC-A10E-521FA85DB288}" dt="2021-03-26T12:52:10.928" v="665" actId="207"/>
          <ac:spMkLst>
            <pc:docMk/>
            <pc:sldMk cId="1249327147" sldId="329"/>
            <ac:spMk id="43" creationId="{00000000-0000-0000-0000-000000000000}"/>
          </ac:spMkLst>
        </pc:spChg>
        <pc:spChg chg="mod">
          <ac:chgData name="Laura Nicolas" userId="4db8cc67-ca6e-4a2c-ab0f-7948490bd78b" providerId="ADAL" clId="{F86E44CB-1CF6-49AC-A10E-521FA85DB288}" dt="2021-03-26T12:52:07.823" v="664" actId="207"/>
          <ac:spMkLst>
            <pc:docMk/>
            <pc:sldMk cId="1249327147" sldId="329"/>
            <ac:spMk id="44" creationId="{00000000-0000-0000-0000-000000000000}"/>
          </ac:spMkLst>
        </pc:spChg>
        <pc:grpChg chg="mod">
          <ac:chgData name="Laura Nicolas" userId="4db8cc67-ca6e-4a2c-ab0f-7948490bd78b" providerId="ADAL" clId="{F86E44CB-1CF6-49AC-A10E-521FA85DB288}" dt="2021-03-26T12:52:07.823" v="664" actId="207"/>
          <ac:grpSpMkLst>
            <pc:docMk/>
            <pc:sldMk cId="1249327147" sldId="329"/>
            <ac:grpSpMk id="15" creationId="{00000000-0000-0000-0000-000000000000}"/>
          </ac:grpSpMkLst>
        </pc:grpChg>
        <pc:picChg chg="mod">
          <ac:chgData name="Laura Nicolas" userId="4db8cc67-ca6e-4a2c-ab0f-7948490bd78b" providerId="ADAL" clId="{F86E44CB-1CF6-49AC-A10E-521FA85DB288}" dt="2021-03-26T12:52:07.823" v="664" actId="207"/>
          <ac:picMkLst>
            <pc:docMk/>
            <pc:sldMk cId="1249327147" sldId="329"/>
            <ac:picMk id="2" creationId="{00000000-0000-0000-0000-000000000000}"/>
          </ac:picMkLst>
        </pc:picChg>
        <pc:picChg chg="mod">
          <ac:chgData name="Laura Nicolas" userId="4db8cc67-ca6e-4a2c-ab0f-7948490bd78b" providerId="ADAL" clId="{F86E44CB-1CF6-49AC-A10E-521FA85DB288}" dt="2021-03-26T12:52:07.823" v="664" actId="207"/>
          <ac:picMkLst>
            <pc:docMk/>
            <pc:sldMk cId="1249327147" sldId="329"/>
            <ac:picMk id="3" creationId="{00000000-0000-0000-0000-000000000000}"/>
          </ac:picMkLst>
        </pc:picChg>
        <pc:picChg chg="mod">
          <ac:chgData name="Laura Nicolas" userId="4db8cc67-ca6e-4a2c-ab0f-7948490bd78b" providerId="ADAL" clId="{F86E44CB-1CF6-49AC-A10E-521FA85DB288}" dt="2021-03-26T12:52:07.823" v="664" actId="207"/>
          <ac:picMkLst>
            <pc:docMk/>
            <pc:sldMk cId="1249327147" sldId="329"/>
            <ac:picMk id="11" creationId="{00000000-0000-0000-0000-000000000000}"/>
          </ac:picMkLst>
        </pc:picChg>
        <pc:picChg chg="mod">
          <ac:chgData name="Laura Nicolas" userId="4db8cc67-ca6e-4a2c-ab0f-7948490bd78b" providerId="ADAL" clId="{F86E44CB-1CF6-49AC-A10E-521FA85DB288}" dt="2021-03-26T12:52:07.823" v="664" actId="207"/>
          <ac:picMkLst>
            <pc:docMk/>
            <pc:sldMk cId="1249327147" sldId="329"/>
            <ac:picMk id="30" creationId="{00000000-0000-0000-0000-000000000000}"/>
          </ac:picMkLst>
        </pc:picChg>
        <pc:picChg chg="mod">
          <ac:chgData name="Laura Nicolas" userId="4db8cc67-ca6e-4a2c-ab0f-7948490bd78b" providerId="ADAL" clId="{F86E44CB-1CF6-49AC-A10E-521FA85DB288}" dt="2021-03-26T12:52:07.823" v="664" actId="207"/>
          <ac:picMkLst>
            <pc:docMk/>
            <pc:sldMk cId="1249327147" sldId="329"/>
            <ac:picMk id="33" creationId="{00000000-0000-0000-0000-000000000000}"/>
          </ac:picMkLst>
        </pc:picChg>
      </pc:sldChg>
      <pc:sldChg chg="add del">
        <pc:chgData name="Laura Nicolas" userId="4db8cc67-ca6e-4a2c-ab0f-7948490bd78b" providerId="ADAL" clId="{F86E44CB-1CF6-49AC-A10E-521FA85DB288}" dt="2021-03-26T12:51:12.207" v="652"/>
        <pc:sldMkLst>
          <pc:docMk/>
          <pc:sldMk cId="1249327147" sldId="359"/>
        </pc:sldMkLst>
      </pc:sldChg>
      <pc:sldChg chg="modSp add mod">
        <pc:chgData name="Laura Nicolas" userId="4db8cc67-ca6e-4a2c-ab0f-7948490bd78b" providerId="ADAL" clId="{F86E44CB-1CF6-49AC-A10E-521FA85DB288}" dt="2021-03-29T12:49:50.463" v="3486" actId="108"/>
        <pc:sldMkLst>
          <pc:docMk/>
          <pc:sldMk cId="3440938867" sldId="443"/>
        </pc:sldMkLst>
        <pc:spChg chg="mod">
          <ac:chgData name="Laura Nicolas" userId="4db8cc67-ca6e-4a2c-ab0f-7948490bd78b" providerId="ADAL" clId="{F86E44CB-1CF6-49AC-A10E-521FA85DB288}" dt="2021-03-29T12:49:50.463" v="3486" actId="108"/>
          <ac:spMkLst>
            <pc:docMk/>
            <pc:sldMk cId="3440938867" sldId="443"/>
            <ac:spMk id="1404" creationId="{00000000-0000-0000-0000-000000000000}"/>
          </ac:spMkLst>
        </pc:spChg>
      </pc:sldChg>
      <pc:sldChg chg="modSp add mod">
        <pc:chgData name="Laura Nicolas" userId="4db8cc67-ca6e-4a2c-ab0f-7948490bd78b" providerId="ADAL" clId="{F86E44CB-1CF6-49AC-A10E-521FA85DB288}" dt="2021-03-26T12:56:59.070" v="732" actId="207"/>
        <pc:sldMkLst>
          <pc:docMk/>
          <pc:sldMk cId="72007633" sldId="1417"/>
        </pc:sldMkLst>
        <pc:spChg chg="mod">
          <ac:chgData name="Laura Nicolas" userId="4db8cc67-ca6e-4a2c-ab0f-7948490bd78b" providerId="ADAL" clId="{F86E44CB-1CF6-49AC-A10E-521FA85DB288}" dt="2021-03-26T12:56:59.070" v="732" actId="207"/>
          <ac:spMkLst>
            <pc:docMk/>
            <pc:sldMk cId="72007633" sldId="1417"/>
            <ac:spMk id="7" creationId="{00000000-0000-0000-0000-000000000000}"/>
          </ac:spMkLst>
        </pc:spChg>
      </pc:sldChg>
      <pc:sldChg chg="modSp add del mod">
        <pc:chgData name="Laura Nicolas" userId="4db8cc67-ca6e-4a2c-ab0f-7948490bd78b" providerId="ADAL" clId="{F86E44CB-1CF6-49AC-A10E-521FA85DB288}" dt="2021-03-26T12:54:19.536" v="689" actId="1076"/>
        <pc:sldMkLst>
          <pc:docMk/>
          <pc:sldMk cId="3371695779" sldId="1445"/>
        </pc:sldMkLst>
        <pc:spChg chg="mod">
          <ac:chgData name="Laura Nicolas" userId="4db8cc67-ca6e-4a2c-ab0f-7948490bd78b" providerId="ADAL" clId="{F86E44CB-1CF6-49AC-A10E-521FA85DB288}" dt="2021-03-26T12:53:32.004" v="677" actId="1076"/>
          <ac:spMkLst>
            <pc:docMk/>
            <pc:sldMk cId="3371695779" sldId="1445"/>
            <ac:spMk id="2" creationId="{00000000-0000-0000-0000-000000000000}"/>
          </ac:spMkLst>
        </pc:spChg>
        <pc:spChg chg="mod">
          <ac:chgData name="Laura Nicolas" userId="4db8cc67-ca6e-4a2c-ab0f-7948490bd78b" providerId="ADAL" clId="{F86E44CB-1CF6-49AC-A10E-521FA85DB288}" dt="2021-03-26T12:54:12.440" v="687" actId="14100"/>
          <ac:spMkLst>
            <pc:docMk/>
            <pc:sldMk cId="3371695779" sldId="1445"/>
            <ac:spMk id="4" creationId="{00000000-0000-0000-0000-000000000000}"/>
          </ac:spMkLst>
        </pc:spChg>
        <pc:picChg chg="mod">
          <ac:chgData name="Laura Nicolas" userId="4db8cc67-ca6e-4a2c-ab0f-7948490bd78b" providerId="ADAL" clId="{F86E44CB-1CF6-49AC-A10E-521FA85DB288}" dt="2021-03-26T12:54:19.536" v="689" actId="1076"/>
          <ac:picMkLst>
            <pc:docMk/>
            <pc:sldMk cId="3371695779" sldId="1445"/>
            <ac:picMk id="8" creationId="{00000000-0000-0000-0000-000000000000}"/>
          </ac:picMkLst>
        </pc:picChg>
      </pc:sldChg>
      <pc:sldChg chg="add">
        <pc:chgData name="Laura Nicolas" userId="4db8cc67-ca6e-4a2c-ab0f-7948490bd78b" providerId="ADAL" clId="{F86E44CB-1CF6-49AC-A10E-521FA85DB288}" dt="2021-03-29T12:52:29.187" v="3522"/>
        <pc:sldMkLst>
          <pc:docMk/>
          <pc:sldMk cId="745401814" sldId="1561"/>
        </pc:sldMkLst>
      </pc:sldChg>
      <pc:sldChg chg="add">
        <pc:chgData name="Laura Nicolas" userId="4db8cc67-ca6e-4a2c-ab0f-7948490bd78b" providerId="ADAL" clId="{F86E44CB-1CF6-49AC-A10E-521FA85DB288}" dt="2021-03-29T12:52:43.393" v="3523"/>
        <pc:sldMkLst>
          <pc:docMk/>
          <pc:sldMk cId="3401944167" sldId="2329"/>
        </pc:sldMkLst>
      </pc:sldChg>
      <pc:sldChg chg="add">
        <pc:chgData name="Laura Nicolas" userId="4db8cc67-ca6e-4a2c-ab0f-7948490bd78b" providerId="ADAL" clId="{F86E44CB-1CF6-49AC-A10E-521FA85DB288}" dt="2021-03-29T12:52:08.706" v="3521"/>
        <pc:sldMkLst>
          <pc:docMk/>
          <pc:sldMk cId="3654472301" sldId="4825"/>
        </pc:sldMkLst>
      </pc:sldChg>
      <pc:sldChg chg="add">
        <pc:chgData name="Laura Nicolas" userId="4db8cc67-ca6e-4a2c-ab0f-7948490bd78b" providerId="ADAL" clId="{F86E44CB-1CF6-49AC-A10E-521FA85DB288}" dt="2021-03-29T12:53:48.354" v="3525"/>
        <pc:sldMkLst>
          <pc:docMk/>
          <pc:sldMk cId="32235396" sldId="2076136996"/>
        </pc:sldMkLst>
      </pc:sldChg>
      <pc:sldChg chg="modSp add mod">
        <pc:chgData name="Laura Nicolas" userId="4db8cc67-ca6e-4a2c-ab0f-7948490bd78b" providerId="ADAL" clId="{F86E44CB-1CF6-49AC-A10E-521FA85DB288}" dt="2021-03-26T12:57:09.515" v="734" actId="122"/>
        <pc:sldMkLst>
          <pc:docMk/>
          <pc:sldMk cId="2679334028" sldId="2076137596"/>
        </pc:sldMkLst>
        <pc:spChg chg="mod">
          <ac:chgData name="Laura Nicolas" userId="4db8cc67-ca6e-4a2c-ab0f-7948490bd78b" providerId="ADAL" clId="{F86E44CB-1CF6-49AC-A10E-521FA85DB288}" dt="2021-03-26T12:54:58.144" v="709" actId="20577"/>
          <ac:spMkLst>
            <pc:docMk/>
            <pc:sldMk cId="2679334028" sldId="2076137596"/>
            <ac:spMk id="2" creationId="{144A4408-307A-4771-90AA-F8E426A5030F}"/>
          </ac:spMkLst>
        </pc:spChg>
        <pc:spChg chg="mod">
          <ac:chgData name="Laura Nicolas" userId="4db8cc67-ca6e-4a2c-ab0f-7948490bd78b" providerId="ADAL" clId="{F86E44CB-1CF6-49AC-A10E-521FA85DB288}" dt="2021-03-26T12:57:09.515" v="734" actId="122"/>
          <ac:spMkLst>
            <pc:docMk/>
            <pc:sldMk cId="2679334028" sldId="2076137596"/>
            <ac:spMk id="3" creationId="{E2EAD588-440D-43A4-8A02-2D0C170AD9C2}"/>
          </ac:spMkLst>
        </pc:spChg>
      </pc:sldChg>
      <pc:sldChg chg="delSp modSp add del mod">
        <pc:chgData name="Laura Nicolas" userId="4db8cc67-ca6e-4a2c-ab0f-7948490bd78b" providerId="ADAL" clId="{F86E44CB-1CF6-49AC-A10E-521FA85DB288}" dt="2021-03-26T12:56:36.018" v="730" actId="1076"/>
        <pc:sldMkLst>
          <pc:docMk/>
          <pc:sldMk cId="964502253" sldId="2076137597"/>
        </pc:sldMkLst>
        <pc:spChg chg="mod">
          <ac:chgData name="Laura Nicolas" userId="4db8cc67-ca6e-4a2c-ab0f-7948490bd78b" providerId="ADAL" clId="{F86E44CB-1CF6-49AC-A10E-521FA85DB288}" dt="2021-03-26T12:55:24.874" v="724" actId="20577"/>
          <ac:spMkLst>
            <pc:docMk/>
            <pc:sldMk cId="964502253" sldId="2076137597"/>
            <ac:spMk id="2" creationId="{00000000-0000-0000-0000-000000000000}"/>
          </ac:spMkLst>
        </pc:spChg>
        <pc:picChg chg="del">
          <ac:chgData name="Laura Nicolas" userId="4db8cc67-ca6e-4a2c-ab0f-7948490bd78b" providerId="ADAL" clId="{F86E44CB-1CF6-49AC-A10E-521FA85DB288}" dt="2021-03-26T12:56:24.857" v="725" actId="478"/>
          <ac:picMkLst>
            <pc:docMk/>
            <pc:sldMk cId="964502253" sldId="2076137597"/>
            <ac:picMk id="13314" creationId="{94CF469F-ACA7-419A-BE74-F9CB58145586}"/>
          </ac:picMkLst>
        </pc:picChg>
        <pc:picChg chg="mod">
          <ac:chgData name="Laura Nicolas" userId="4db8cc67-ca6e-4a2c-ab0f-7948490bd78b" providerId="ADAL" clId="{F86E44CB-1CF6-49AC-A10E-521FA85DB288}" dt="2021-03-26T12:56:36.018" v="730" actId="1076"/>
          <ac:picMkLst>
            <pc:docMk/>
            <pc:sldMk cId="964502253" sldId="2076137597"/>
            <ac:picMk id="14338" creationId="{96C021DA-E88B-4671-8017-D03D13CAD6C2}"/>
          </ac:picMkLst>
        </pc:picChg>
      </pc:sldChg>
      <pc:sldChg chg="addSp">
        <pc:chgData name="Laura Nicolas" userId="4db8cc67-ca6e-4a2c-ab0f-7948490bd78b" providerId="ADAL" clId="{F86E44CB-1CF6-49AC-A10E-521FA85DB288}" dt="2021-03-26T12:56:25.252" v="726"/>
        <pc:sldMkLst>
          <pc:docMk/>
          <pc:sldMk cId="2103977057" sldId="2076137597"/>
        </pc:sldMkLst>
        <pc:picChg chg="add">
          <ac:chgData name="Laura Nicolas" userId="4db8cc67-ca6e-4a2c-ab0f-7948490bd78b" providerId="ADAL" clId="{F86E44CB-1CF6-49AC-A10E-521FA85DB288}" dt="2021-03-26T12:56:25.252" v="726"/>
          <ac:picMkLst>
            <pc:docMk/>
            <pc:sldMk cId="2103977057" sldId="2076137597"/>
            <ac:picMk id="14338" creationId="{96C021DA-E88B-4671-8017-D03D13CAD6C2}"/>
          </ac:picMkLst>
        </pc:picChg>
      </pc:sldChg>
      <pc:sldChg chg="modSp add mod">
        <pc:chgData name="Laura Nicolas" userId="4db8cc67-ca6e-4a2c-ab0f-7948490bd78b" providerId="ADAL" clId="{F86E44CB-1CF6-49AC-A10E-521FA85DB288}" dt="2021-03-26T12:57:17.544" v="737" actId="20577"/>
        <pc:sldMkLst>
          <pc:docMk/>
          <pc:sldMk cId="621383367" sldId="2076137598"/>
        </pc:sldMkLst>
        <pc:spChg chg="mod">
          <ac:chgData name="Laura Nicolas" userId="4db8cc67-ca6e-4a2c-ab0f-7948490bd78b" providerId="ADAL" clId="{F86E44CB-1CF6-49AC-A10E-521FA85DB288}" dt="2021-03-26T12:57:17.544" v="737" actId="20577"/>
          <ac:spMkLst>
            <pc:docMk/>
            <pc:sldMk cId="621383367" sldId="2076137598"/>
            <ac:spMk id="2" creationId="{6C32E74B-B4F5-4991-89FD-298FAD18FF61}"/>
          </ac:spMkLst>
        </pc:spChg>
      </pc:sldChg>
      <pc:sldChg chg="addSp modSp new mod delAnim modAnim">
        <pc:chgData name="Laura Nicolas" userId="4db8cc67-ca6e-4a2c-ab0f-7948490bd78b" providerId="ADAL" clId="{F86E44CB-1CF6-49AC-A10E-521FA85DB288}" dt="2021-03-29T09:21:12.225" v="1191"/>
        <pc:sldMkLst>
          <pc:docMk/>
          <pc:sldMk cId="3290434092" sldId="2076137599"/>
        </pc:sldMkLst>
        <pc:spChg chg="mod">
          <ac:chgData name="Laura Nicolas" userId="4db8cc67-ca6e-4a2c-ab0f-7948490bd78b" providerId="ADAL" clId="{F86E44CB-1CF6-49AC-A10E-521FA85DB288}" dt="2021-03-26T13:21:30.923" v="798" actId="122"/>
          <ac:spMkLst>
            <pc:docMk/>
            <pc:sldMk cId="3290434092" sldId="2076137599"/>
            <ac:spMk id="2" creationId="{A8135DC9-ADC0-4369-AA53-9EB5DC0369D5}"/>
          </ac:spMkLst>
        </pc:spChg>
        <pc:spChg chg="mod">
          <ac:chgData name="Laura Nicolas" userId="4db8cc67-ca6e-4a2c-ab0f-7948490bd78b" providerId="ADAL" clId="{F86E44CB-1CF6-49AC-A10E-521FA85DB288}" dt="2021-03-29T09:21:03.025" v="1190" actId="1076"/>
          <ac:spMkLst>
            <pc:docMk/>
            <pc:sldMk cId="3290434092" sldId="2076137599"/>
            <ac:spMk id="3" creationId="{25BA5957-937B-4F18-84E9-2F1DA852221E}"/>
          </ac:spMkLst>
        </pc:spChg>
        <pc:spChg chg="add mod">
          <ac:chgData name="Laura Nicolas" userId="4db8cc67-ca6e-4a2c-ab0f-7948490bd78b" providerId="ADAL" clId="{F86E44CB-1CF6-49AC-A10E-521FA85DB288}" dt="2021-03-29T09:14:49.297" v="1124" actId="108"/>
          <ac:spMkLst>
            <pc:docMk/>
            <pc:sldMk cId="3290434092" sldId="2076137599"/>
            <ac:spMk id="6" creationId="{3F97CFEA-7258-485E-91AD-4198F13D5089}"/>
          </ac:spMkLst>
        </pc:spChg>
        <pc:spChg chg="add mod">
          <ac:chgData name="Laura Nicolas" userId="4db8cc67-ca6e-4a2c-ab0f-7948490bd78b" providerId="ADAL" clId="{F86E44CB-1CF6-49AC-A10E-521FA85DB288}" dt="2021-03-29T09:15:52.443" v="1136"/>
          <ac:spMkLst>
            <pc:docMk/>
            <pc:sldMk cId="3290434092" sldId="2076137599"/>
            <ac:spMk id="7" creationId="{97E02A64-62F2-4C60-B35D-0C976E753158}"/>
          </ac:spMkLst>
        </pc:spChg>
        <pc:spChg chg="add mod">
          <ac:chgData name="Laura Nicolas" userId="4db8cc67-ca6e-4a2c-ab0f-7948490bd78b" providerId="ADAL" clId="{F86E44CB-1CF6-49AC-A10E-521FA85DB288}" dt="2021-03-29T09:16:59.089" v="1163" actId="404"/>
          <ac:spMkLst>
            <pc:docMk/>
            <pc:sldMk cId="3290434092" sldId="2076137599"/>
            <ac:spMk id="8" creationId="{8241C62E-12F0-4F65-9861-28377DE1B717}"/>
          </ac:spMkLst>
        </pc:spChg>
        <pc:spChg chg="add mod ord">
          <ac:chgData name="Laura Nicolas" userId="4db8cc67-ca6e-4a2c-ab0f-7948490bd78b" providerId="ADAL" clId="{F86E44CB-1CF6-49AC-A10E-521FA85DB288}" dt="2021-03-29T09:19:26.708" v="1179" actId="1076"/>
          <ac:spMkLst>
            <pc:docMk/>
            <pc:sldMk cId="3290434092" sldId="2076137599"/>
            <ac:spMk id="9" creationId="{37D3AF19-5818-49C0-88FB-EDF2F65A2C7B}"/>
          </ac:spMkLst>
        </pc:spChg>
        <pc:spChg chg="add mod">
          <ac:chgData name="Laura Nicolas" userId="4db8cc67-ca6e-4a2c-ab0f-7948490bd78b" providerId="ADAL" clId="{F86E44CB-1CF6-49AC-A10E-521FA85DB288}" dt="2021-03-29T09:19:33.822" v="1180" actId="208"/>
          <ac:spMkLst>
            <pc:docMk/>
            <pc:sldMk cId="3290434092" sldId="2076137599"/>
            <ac:spMk id="12" creationId="{0C0831F1-9B2F-4EB4-83D8-EC6CBBF29F27}"/>
          </ac:spMkLst>
        </pc:spChg>
        <pc:grpChg chg="add mod">
          <ac:chgData name="Laura Nicolas" userId="4db8cc67-ca6e-4a2c-ab0f-7948490bd78b" providerId="ADAL" clId="{F86E44CB-1CF6-49AC-A10E-521FA85DB288}" dt="2021-03-29T09:19:43.811" v="1182" actId="1076"/>
          <ac:grpSpMkLst>
            <pc:docMk/>
            <pc:sldMk cId="3290434092" sldId="2076137599"/>
            <ac:grpSpMk id="13" creationId="{3FEBD87D-CCFF-48B9-B3C7-21A9E0403074}"/>
          </ac:grpSpMkLst>
        </pc:grpChg>
        <pc:picChg chg="add mod">
          <ac:chgData name="Laura Nicolas" userId="4db8cc67-ca6e-4a2c-ab0f-7948490bd78b" providerId="ADAL" clId="{F86E44CB-1CF6-49AC-A10E-521FA85DB288}" dt="2021-03-29T09:11:58.894" v="988" actId="1076"/>
          <ac:picMkLst>
            <pc:docMk/>
            <pc:sldMk cId="3290434092" sldId="2076137599"/>
            <ac:picMk id="5" creationId="{C1EA6D13-8B14-4CA3-97B4-0536362D1C5F}"/>
          </ac:picMkLst>
        </pc:picChg>
        <pc:picChg chg="add mod ord">
          <ac:chgData name="Laura Nicolas" userId="4db8cc67-ca6e-4a2c-ab0f-7948490bd78b" providerId="ADAL" clId="{F86E44CB-1CF6-49AC-A10E-521FA85DB288}" dt="2021-03-29T09:19:16.201" v="1176" actId="1076"/>
          <ac:picMkLst>
            <pc:docMk/>
            <pc:sldMk cId="3290434092" sldId="2076137599"/>
            <ac:picMk id="11" creationId="{E99F7A75-6C38-4371-AFF2-2D101B8FAFB3}"/>
          </ac:picMkLst>
        </pc:picChg>
      </pc:sldChg>
      <pc:sldChg chg="add del">
        <pc:chgData name="Laura Nicolas" userId="4db8cc67-ca6e-4a2c-ab0f-7948490bd78b" providerId="ADAL" clId="{F86E44CB-1CF6-49AC-A10E-521FA85DB288}" dt="2021-03-26T13:21:09.515" v="775" actId="22"/>
        <pc:sldMkLst>
          <pc:docMk/>
          <pc:sldMk cId="4238038991" sldId="2076137599"/>
        </pc:sldMkLst>
      </pc:sldChg>
      <pc:sldChg chg="delSp modSp add mod ord delAnim">
        <pc:chgData name="Laura Nicolas" userId="4db8cc67-ca6e-4a2c-ab0f-7948490bd78b" providerId="ADAL" clId="{F86E44CB-1CF6-49AC-A10E-521FA85DB288}" dt="2021-03-29T08:21:42.453" v="896" actId="1076"/>
        <pc:sldMkLst>
          <pc:docMk/>
          <pc:sldMk cId="1607998783" sldId="2076137600"/>
        </pc:sldMkLst>
        <pc:spChg chg="mod">
          <ac:chgData name="Laura Nicolas" userId="4db8cc67-ca6e-4a2c-ab0f-7948490bd78b" providerId="ADAL" clId="{F86E44CB-1CF6-49AC-A10E-521FA85DB288}" dt="2021-03-29T08:17:57.019" v="836" actId="20577"/>
          <ac:spMkLst>
            <pc:docMk/>
            <pc:sldMk cId="1607998783" sldId="2076137600"/>
            <ac:spMk id="2" creationId="{00000000-0000-0000-0000-000000000000}"/>
          </ac:spMkLst>
        </pc:spChg>
        <pc:spChg chg="del">
          <ac:chgData name="Laura Nicolas" userId="4db8cc67-ca6e-4a2c-ab0f-7948490bd78b" providerId="ADAL" clId="{F86E44CB-1CF6-49AC-A10E-521FA85DB288}" dt="2021-03-29T08:21:11.374" v="895" actId="478"/>
          <ac:spMkLst>
            <pc:docMk/>
            <pc:sldMk cId="1607998783" sldId="2076137600"/>
            <ac:spMk id="37" creationId="{94F416AC-FB91-449C-9F9F-572BD11930EE}"/>
          </ac:spMkLst>
        </pc:spChg>
        <pc:spChg chg="mod">
          <ac:chgData name="Laura Nicolas" userId="4db8cc67-ca6e-4a2c-ab0f-7948490bd78b" providerId="ADAL" clId="{F86E44CB-1CF6-49AC-A10E-521FA85DB288}" dt="2021-03-29T08:21:42.453" v="896" actId="1076"/>
          <ac:spMkLst>
            <pc:docMk/>
            <pc:sldMk cId="1607998783" sldId="2076137600"/>
            <ac:spMk id="47" creationId="{7E1F48CB-54D8-4A7F-8591-2808530AD792}"/>
          </ac:spMkLst>
        </pc:spChg>
      </pc:sldChg>
      <pc:sldChg chg="add del">
        <pc:chgData name="Laura Nicolas" userId="4db8cc67-ca6e-4a2c-ab0f-7948490bd78b" providerId="ADAL" clId="{F86E44CB-1CF6-49AC-A10E-521FA85DB288}" dt="2021-03-29T08:17:43.740" v="801" actId="22"/>
        <pc:sldMkLst>
          <pc:docMk/>
          <pc:sldMk cId="4190402963" sldId="2076137600"/>
        </pc:sldMkLst>
      </pc:sldChg>
      <pc:sldChg chg="add del">
        <pc:chgData name="Laura Nicolas" userId="4db8cc67-ca6e-4a2c-ab0f-7948490bd78b" providerId="ADAL" clId="{F86E44CB-1CF6-49AC-A10E-521FA85DB288}" dt="2021-03-29T09:22:12.170" v="1199"/>
        <pc:sldMkLst>
          <pc:docMk/>
          <pc:sldMk cId="1018011320" sldId="2076137601"/>
        </pc:sldMkLst>
      </pc:sldChg>
      <pc:sldChg chg="add del">
        <pc:chgData name="Laura Nicolas" userId="4db8cc67-ca6e-4a2c-ab0f-7948490bd78b" providerId="ADAL" clId="{F86E44CB-1CF6-49AC-A10E-521FA85DB288}" dt="2021-03-29T09:22:05.223" v="1197" actId="47"/>
        <pc:sldMkLst>
          <pc:docMk/>
          <pc:sldMk cId="1116001087" sldId="2076137601"/>
        </pc:sldMkLst>
      </pc:sldChg>
      <pc:sldChg chg="add del">
        <pc:chgData name="Laura Nicolas" userId="4db8cc67-ca6e-4a2c-ab0f-7948490bd78b" providerId="ADAL" clId="{F86E44CB-1CF6-49AC-A10E-521FA85DB288}" dt="2021-03-29T09:21:48.814" v="1194" actId="47"/>
        <pc:sldMkLst>
          <pc:docMk/>
          <pc:sldMk cId="2507289874" sldId="2076137601"/>
        </pc:sldMkLst>
      </pc:sldChg>
      <pc:sldChg chg="addSp delSp modSp add mod">
        <pc:chgData name="Laura Nicolas" userId="4db8cc67-ca6e-4a2c-ab0f-7948490bd78b" providerId="ADAL" clId="{F86E44CB-1CF6-49AC-A10E-521FA85DB288}" dt="2021-03-29T09:42:11.991" v="1549" actId="20577"/>
        <pc:sldMkLst>
          <pc:docMk/>
          <pc:sldMk cId="2893724578" sldId="2076137601"/>
        </pc:sldMkLst>
        <pc:spChg chg="mod">
          <ac:chgData name="Laura Nicolas" userId="4db8cc67-ca6e-4a2c-ab0f-7948490bd78b" providerId="ADAL" clId="{F86E44CB-1CF6-49AC-A10E-521FA85DB288}" dt="2021-03-29T09:38:27.825" v="1224" actId="20577"/>
          <ac:spMkLst>
            <pc:docMk/>
            <pc:sldMk cId="2893724578" sldId="2076137601"/>
            <ac:spMk id="3" creationId="{00000000-0000-0000-0000-000000000000}"/>
          </ac:spMkLst>
        </pc:spChg>
        <pc:spChg chg="mod">
          <ac:chgData name="Laura Nicolas" userId="4db8cc67-ca6e-4a2c-ab0f-7948490bd78b" providerId="ADAL" clId="{F86E44CB-1CF6-49AC-A10E-521FA85DB288}" dt="2021-03-29T09:42:11.991" v="1549" actId="20577"/>
          <ac:spMkLst>
            <pc:docMk/>
            <pc:sldMk cId="2893724578" sldId="2076137601"/>
            <ac:spMk id="4" creationId="{00000000-0000-0000-0000-000000000000}"/>
          </ac:spMkLst>
        </pc:spChg>
        <pc:spChg chg="mod">
          <ac:chgData name="Laura Nicolas" userId="4db8cc67-ca6e-4a2c-ab0f-7948490bd78b" providerId="ADAL" clId="{F86E44CB-1CF6-49AC-A10E-521FA85DB288}" dt="2021-03-29T09:39:11.246" v="1232" actId="14100"/>
          <ac:spMkLst>
            <pc:docMk/>
            <pc:sldMk cId="2893724578" sldId="2076137601"/>
            <ac:spMk id="5" creationId="{ACD9DA8F-9810-4DB1-965C-B6D4089031AB}"/>
          </ac:spMkLst>
        </pc:spChg>
        <pc:spChg chg="add del mod">
          <ac:chgData name="Laura Nicolas" userId="4db8cc67-ca6e-4a2c-ab0f-7948490bd78b" providerId="ADAL" clId="{F86E44CB-1CF6-49AC-A10E-521FA85DB288}" dt="2021-03-29T09:42:00.763" v="1536" actId="108"/>
          <ac:spMkLst>
            <pc:docMk/>
            <pc:sldMk cId="2893724578" sldId="2076137601"/>
            <ac:spMk id="8" creationId="{00000000-0000-0000-0000-000000000000}"/>
          </ac:spMkLst>
        </pc:spChg>
      </pc:sldChg>
      <pc:sldChg chg="add del">
        <pc:chgData name="Laura Nicolas" userId="4db8cc67-ca6e-4a2c-ab0f-7948490bd78b" providerId="ADAL" clId="{F86E44CB-1CF6-49AC-A10E-521FA85DB288}" dt="2021-03-29T09:21:47.025" v="1193" actId="47"/>
        <pc:sldMkLst>
          <pc:docMk/>
          <pc:sldMk cId="1460895575" sldId="2076137602"/>
        </pc:sldMkLst>
      </pc:sldChg>
      <pc:sldChg chg="modSp add mod">
        <pc:chgData name="Laura Nicolas" userId="4db8cc67-ca6e-4a2c-ab0f-7948490bd78b" providerId="ADAL" clId="{F86E44CB-1CF6-49AC-A10E-521FA85DB288}" dt="2021-03-29T09:44:29.164" v="1732" actId="20577"/>
        <pc:sldMkLst>
          <pc:docMk/>
          <pc:sldMk cId="3135568881" sldId="2076137602"/>
        </pc:sldMkLst>
        <pc:spChg chg="mod">
          <ac:chgData name="Laura Nicolas" userId="4db8cc67-ca6e-4a2c-ab0f-7948490bd78b" providerId="ADAL" clId="{F86E44CB-1CF6-49AC-A10E-521FA85DB288}" dt="2021-03-29T09:43:27.457" v="1579" actId="20577"/>
          <ac:spMkLst>
            <pc:docMk/>
            <pc:sldMk cId="3135568881" sldId="2076137602"/>
            <ac:spMk id="3" creationId="{00000000-0000-0000-0000-000000000000}"/>
          </ac:spMkLst>
        </pc:spChg>
        <pc:spChg chg="mod">
          <ac:chgData name="Laura Nicolas" userId="4db8cc67-ca6e-4a2c-ab0f-7948490bd78b" providerId="ADAL" clId="{F86E44CB-1CF6-49AC-A10E-521FA85DB288}" dt="2021-03-29T09:42:21.373" v="1559" actId="20577"/>
          <ac:spMkLst>
            <pc:docMk/>
            <pc:sldMk cId="3135568881" sldId="2076137602"/>
            <ac:spMk id="4" creationId="{00000000-0000-0000-0000-000000000000}"/>
          </ac:spMkLst>
        </pc:spChg>
        <pc:spChg chg="mod">
          <ac:chgData name="Laura Nicolas" userId="4db8cc67-ca6e-4a2c-ab0f-7948490bd78b" providerId="ADAL" clId="{F86E44CB-1CF6-49AC-A10E-521FA85DB288}" dt="2021-03-29T09:43:06.513" v="1570" actId="14100"/>
          <ac:spMkLst>
            <pc:docMk/>
            <pc:sldMk cId="3135568881" sldId="2076137602"/>
            <ac:spMk id="5" creationId="{ACD9DA8F-9810-4DB1-965C-B6D4089031AB}"/>
          </ac:spMkLst>
        </pc:spChg>
        <pc:spChg chg="mod">
          <ac:chgData name="Laura Nicolas" userId="4db8cc67-ca6e-4a2c-ab0f-7948490bd78b" providerId="ADAL" clId="{F86E44CB-1CF6-49AC-A10E-521FA85DB288}" dt="2021-03-29T09:44:29.164" v="1732" actId="20577"/>
          <ac:spMkLst>
            <pc:docMk/>
            <pc:sldMk cId="3135568881" sldId="2076137602"/>
            <ac:spMk id="8" creationId="{00000000-0000-0000-0000-000000000000}"/>
          </ac:spMkLst>
        </pc:spChg>
      </pc:sldChg>
      <pc:sldChg chg="addSp delSp modSp add mod">
        <pc:chgData name="Laura Nicolas" userId="4db8cc67-ca6e-4a2c-ab0f-7948490bd78b" providerId="ADAL" clId="{F86E44CB-1CF6-49AC-A10E-521FA85DB288}" dt="2021-03-29T09:47:39.325" v="2054" actId="1076"/>
        <pc:sldMkLst>
          <pc:docMk/>
          <pc:sldMk cId="2396510012" sldId="2076137603"/>
        </pc:sldMkLst>
        <pc:spChg chg="del mod">
          <ac:chgData name="Laura Nicolas" userId="4db8cc67-ca6e-4a2c-ab0f-7948490bd78b" providerId="ADAL" clId="{F86E44CB-1CF6-49AC-A10E-521FA85DB288}" dt="2021-03-29T09:47:07.932" v="2041" actId="478"/>
          <ac:spMkLst>
            <pc:docMk/>
            <pc:sldMk cId="2396510012" sldId="2076137603"/>
            <ac:spMk id="3" creationId="{00000000-0000-0000-0000-000000000000}"/>
          </ac:spMkLst>
        </pc:spChg>
        <pc:spChg chg="mod">
          <ac:chgData name="Laura Nicolas" userId="4db8cc67-ca6e-4a2c-ab0f-7948490bd78b" providerId="ADAL" clId="{F86E44CB-1CF6-49AC-A10E-521FA85DB288}" dt="2021-03-29T09:44:39.978" v="1742" actId="20577"/>
          <ac:spMkLst>
            <pc:docMk/>
            <pc:sldMk cId="2396510012" sldId="2076137603"/>
            <ac:spMk id="4" creationId="{00000000-0000-0000-0000-000000000000}"/>
          </ac:spMkLst>
        </pc:spChg>
        <pc:spChg chg="mod">
          <ac:chgData name="Laura Nicolas" userId="4db8cc67-ca6e-4a2c-ab0f-7948490bd78b" providerId="ADAL" clId="{F86E44CB-1CF6-49AC-A10E-521FA85DB288}" dt="2021-03-29T09:47:39.325" v="2054" actId="1076"/>
          <ac:spMkLst>
            <pc:docMk/>
            <pc:sldMk cId="2396510012" sldId="2076137603"/>
            <ac:spMk id="5" creationId="{ACD9DA8F-9810-4DB1-965C-B6D4089031AB}"/>
          </ac:spMkLst>
        </pc:spChg>
        <pc:spChg chg="add del mod">
          <ac:chgData name="Laura Nicolas" userId="4db8cc67-ca6e-4a2c-ab0f-7948490bd78b" providerId="ADAL" clId="{F86E44CB-1CF6-49AC-A10E-521FA85DB288}" dt="2021-03-29T09:47:09.553" v="2042" actId="478"/>
          <ac:spMkLst>
            <pc:docMk/>
            <pc:sldMk cId="2396510012" sldId="2076137603"/>
            <ac:spMk id="6" creationId="{9BB2DE1A-7BE1-40AD-889A-D95A47607F1C}"/>
          </ac:spMkLst>
        </pc:spChg>
        <pc:spChg chg="mod">
          <ac:chgData name="Laura Nicolas" userId="4db8cc67-ca6e-4a2c-ab0f-7948490bd78b" providerId="ADAL" clId="{F86E44CB-1CF6-49AC-A10E-521FA85DB288}" dt="2021-03-29T09:47:22.472" v="2051" actId="1076"/>
          <ac:spMkLst>
            <pc:docMk/>
            <pc:sldMk cId="2396510012" sldId="2076137603"/>
            <ac:spMk id="8" creationId="{00000000-0000-0000-0000-000000000000}"/>
          </ac:spMkLst>
        </pc:spChg>
      </pc:sldChg>
      <pc:sldChg chg="new del">
        <pc:chgData name="Laura Nicolas" userId="4db8cc67-ca6e-4a2c-ab0f-7948490bd78b" providerId="ADAL" clId="{F86E44CB-1CF6-49AC-A10E-521FA85DB288}" dt="2021-03-29T09:48:20.425" v="2056" actId="47"/>
        <pc:sldMkLst>
          <pc:docMk/>
          <pc:sldMk cId="333205353" sldId="2076137604"/>
        </pc:sldMkLst>
      </pc:sldChg>
      <pc:sldChg chg="modSp add mod">
        <pc:chgData name="Laura Nicolas" userId="4db8cc67-ca6e-4a2c-ab0f-7948490bd78b" providerId="ADAL" clId="{F86E44CB-1CF6-49AC-A10E-521FA85DB288}" dt="2021-03-29T09:52:31.795" v="2469" actId="14100"/>
        <pc:sldMkLst>
          <pc:docMk/>
          <pc:sldMk cId="618658735" sldId="2076137604"/>
        </pc:sldMkLst>
        <pc:spChg chg="mod">
          <ac:chgData name="Laura Nicolas" userId="4db8cc67-ca6e-4a2c-ab0f-7948490bd78b" providerId="ADAL" clId="{F86E44CB-1CF6-49AC-A10E-521FA85DB288}" dt="2021-03-29T09:48:25.706" v="2066" actId="20577"/>
          <ac:spMkLst>
            <pc:docMk/>
            <pc:sldMk cId="618658735" sldId="2076137604"/>
            <ac:spMk id="4" creationId="{00000000-0000-0000-0000-000000000000}"/>
          </ac:spMkLst>
        </pc:spChg>
        <pc:spChg chg="mod">
          <ac:chgData name="Laura Nicolas" userId="4db8cc67-ca6e-4a2c-ab0f-7948490bd78b" providerId="ADAL" clId="{F86E44CB-1CF6-49AC-A10E-521FA85DB288}" dt="2021-03-29T09:52:31.795" v="2469" actId="14100"/>
          <ac:spMkLst>
            <pc:docMk/>
            <pc:sldMk cId="618658735" sldId="2076137604"/>
            <ac:spMk id="5" creationId="{ACD9DA8F-9810-4DB1-965C-B6D4089031AB}"/>
          </ac:spMkLst>
        </pc:spChg>
        <pc:spChg chg="mod">
          <ac:chgData name="Laura Nicolas" userId="4db8cc67-ca6e-4a2c-ab0f-7948490bd78b" providerId="ADAL" clId="{F86E44CB-1CF6-49AC-A10E-521FA85DB288}" dt="2021-03-29T09:52:19.420" v="2465" actId="20577"/>
          <ac:spMkLst>
            <pc:docMk/>
            <pc:sldMk cId="618658735" sldId="2076137604"/>
            <ac:spMk id="8" creationId="{00000000-0000-0000-0000-000000000000}"/>
          </ac:spMkLst>
        </pc:spChg>
      </pc:sldChg>
      <pc:sldChg chg="add">
        <pc:chgData name="Laura Nicolas" userId="4db8cc67-ca6e-4a2c-ab0f-7948490bd78b" providerId="ADAL" clId="{F86E44CB-1CF6-49AC-A10E-521FA85DB288}" dt="2021-03-29T09:52:35.470" v="2470" actId="2890"/>
        <pc:sldMkLst>
          <pc:docMk/>
          <pc:sldMk cId="442454236" sldId="2076137605"/>
        </pc:sldMkLst>
      </pc:sldChg>
      <pc:sldChg chg="modSp add mod">
        <pc:chgData name="Laura Nicolas" userId="4db8cc67-ca6e-4a2c-ab0f-7948490bd78b" providerId="ADAL" clId="{F86E44CB-1CF6-49AC-A10E-521FA85DB288}" dt="2021-03-29T12:45:42.882" v="3468" actId="207"/>
        <pc:sldMkLst>
          <pc:docMk/>
          <pc:sldMk cId="933390668" sldId="2076137606"/>
        </pc:sldMkLst>
        <pc:spChg chg="mod">
          <ac:chgData name="Laura Nicolas" userId="4db8cc67-ca6e-4a2c-ab0f-7948490bd78b" providerId="ADAL" clId="{F86E44CB-1CF6-49AC-A10E-521FA85DB288}" dt="2021-03-29T09:52:58.571" v="2478" actId="20577"/>
          <ac:spMkLst>
            <pc:docMk/>
            <pc:sldMk cId="933390668" sldId="2076137606"/>
            <ac:spMk id="4" creationId="{00000000-0000-0000-0000-000000000000}"/>
          </ac:spMkLst>
        </pc:spChg>
        <pc:spChg chg="mod">
          <ac:chgData name="Laura Nicolas" userId="4db8cc67-ca6e-4a2c-ab0f-7948490bd78b" providerId="ADAL" clId="{F86E44CB-1CF6-49AC-A10E-521FA85DB288}" dt="2021-03-29T12:45:42.882" v="3468" actId="207"/>
          <ac:spMkLst>
            <pc:docMk/>
            <pc:sldMk cId="933390668" sldId="2076137606"/>
            <ac:spMk id="5" creationId="{ACD9DA8F-9810-4DB1-965C-B6D4089031AB}"/>
          </ac:spMkLst>
        </pc:spChg>
        <pc:spChg chg="mod">
          <ac:chgData name="Laura Nicolas" userId="4db8cc67-ca6e-4a2c-ab0f-7948490bd78b" providerId="ADAL" clId="{F86E44CB-1CF6-49AC-A10E-521FA85DB288}" dt="2021-03-29T09:55:32.836" v="2705" actId="20577"/>
          <ac:spMkLst>
            <pc:docMk/>
            <pc:sldMk cId="933390668" sldId="2076137606"/>
            <ac:spMk id="8" creationId="{00000000-0000-0000-0000-000000000000}"/>
          </ac:spMkLst>
        </pc:spChg>
      </pc:sldChg>
      <pc:sldChg chg="addSp">
        <pc:chgData name="Laura Nicolas" userId="4db8cc67-ca6e-4a2c-ab0f-7948490bd78b" providerId="ADAL" clId="{F86E44CB-1CF6-49AC-A10E-521FA85DB288}" dt="2021-03-29T09:57:31.183" v="2759"/>
        <pc:sldMkLst>
          <pc:docMk/>
          <pc:sldMk cId="2111626558" sldId="2076137607"/>
        </pc:sldMkLst>
        <pc:picChg chg="add">
          <ac:chgData name="Laura Nicolas" userId="4db8cc67-ca6e-4a2c-ab0f-7948490bd78b" providerId="ADAL" clId="{F86E44CB-1CF6-49AC-A10E-521FA85DB288}" dt="2021-03-29T09:57:31.183" v="2759"/>
          <ac:picMkLst>
            <pc:docMk/>
            <pc:sldMk cId="2111626558" sldId="2076137607"/>
            <ac:picMk id="15362" creationId="{8D1FECB9-0439-4A1A-8483-E83FCAA97F2B}"/>
          </ac:picMkLst>
        </pc:picChg>
      </pc:sldChg>
      <pc:sldChg chg="delSp modSp add del mod delAnim">
        <pc:chgData name="Laura Nicolas" userId="4db8cc67-ca6e-4a2c-ab0f-7948490bd78b" providerId="ADAL" clId="{F86E44CB-1CF6-49AC-A10E-521FA85DB288}" dt="2021-03-29T09:58:27.031" v="2793" actId="20577"/>
        <pc:sldMkLst>
          <pc:docMk/>
          <pc:sldMk cId="3248645492" sldId="2076137607"/>
        </pc:sldMkLst>
        <pc:spChg chg="mod">
          <ac:chgData name="Laura Nicolas" userId="4db8cc67-ca6e-4a2c-ab0f-7948490bd78b" providerId="ADAL" clId="{F86E44CB-1CF6-49AC-A10E-521FA85DB288}" dt="2021-03-29T09:56:39.840" v="2749" actId="20577"/>
          <ac:spMkLst>
            <pc:docMk/>
            <pc:sldMk cId="3248645492" sldId="2076137607"/>
            <ac:spMk id="4" creationId="{00000000-0000-0000-0000-000000000000}"/>
          </ac:spMkLst>
        </pc:spChg>
        <pc:spChg chg="del">
          <ac:chgData name="Laura Nicolas" userId="4db8cc67-ca6e-4a2c-ab0f-7948490bd78b" providerId="ADAL" clId="{F86E44CB-1CF6-49AC-A10E-521FA85DB288}" dt="2021-03-29T09:57:30.804" v="2758" actId="478"/>
          <ac:spMkLst>
            <pc:docMk/>
            <pc:sldMk cId="3248645492" sldId="2076137607"/>
            <ac:spMk id="5" creationId="{ACD9DA8F-9810-4DB1-965C-B6D4089031AB}"/>
          </ac:spMkLst>
        </pc:spChg>
        <pc:spChg chg="mod">
          <ac:chgData name="Laura Nicolas" userId="4db8cc67-ca6e-4a2c-ab0f-7948490bd78b" providerId="ADAL" clId="{F86E44CB-1CF6-49AC-A10E-521FA85DB288}" dt="2021-03-29T09:58:27.031" v="2793" actId="20577"/>
          <ac:spMkLst>
            <pc:docMk/>
            <pc:sldMk cId="3248645492" sldId="2076137607"/>
            <ac:spMk id="8" creationId="{00000000-0000-0000-0000-000000000000}"/>
          </ac:spMkLst>
        </pc:spChg>
        <pc:picChg chg="mod">
          <ac:chgData name="Laura Nicolas" userId="4db8cc67-ca6e-4a2c-ab0f-7948490bd78b" providerId="ADAL" clId="{F86E44CB-1CF6-49AC-A10E-521FA85DB288}" dt="2021-03-29T09:57:34.182" v="2761" actId="1076"/>
          <ac:picMkLst>
            <pc:docMk/>
            <pc:sldMk cId="3248645492" sldId="2076137607"/>
            <ac:picMk id="15362" creationId="{8D1FECB9-0439-4A1A-8483-E83FCAA97F2B}"/>
          </ac:picMkLst>
        </pc:picChg>
      </pc:sldChg>
      <pc:sldChg chg="addSp delSp modSp add mod delAnim">
        <pc:chgData name="Laura Nicolas" userId="4db8cc67-ca6e-4a2c-ab0f-7948490bd78b" providerId="ADAL" clId="{F86E44CB-1CF6-49AC-A10E-521FA85DB288}" dt="2021-03-29T10:13:17.223" v="3124" actId="5793"/>
        <pc:sldMkLst>
          <pc:docMk/>
          <pc:sldMk cId="3947488951" sldId="2076137608"/>
        </pc:sldMkLst>
        <pc:spChg chg="mod">
          <ac:chgData name="Laura Nicolas" userId="4db8cc67-ca6e-4a2c-ab0f-7948490bd78b" providerId="ADAL" clId="{F86E44CB-1CF6-49AC-A10E-521FA85DB288}" dt="2021-03-29T09:58:40.455" v="2822" actId="20577"/>
          <ac:spMkLst>
            <pc:docMk/>
            <pc:sldMk cId="3947488951" sldId="2076137608"/>
            <ac:spMk id="4" creationId="{00000000-0000-0000-0000-000000000000}"/>
          </ac:spMkLst>
        </pc:spChg>
        <pc:spChg chg="del">
          <ac:chgData name="Laura Nicolas" userId="4db8cc67-ca6e-4a2c-ab0f-7948490bd78b" providerId="ADAL" clId="{F86E44CB-1CF6-49AC-A10E-521FA85DB288}" dt="2021-03-29T09:58:43.637" v="2823" actId="478"/>
          <ac:spMkLst>
            <pc:docMk/>
            <pc:sldMk cId="3947488951" sldId="2076137608"/>
            <ac:spMk id="5" creationId="{ACD9DA8F-9810-4DB1-965C-B6D4089031AB}"/>
          </ac:spMkLst>
        </pc:spChg>
        <pc:spChg chg="mod">
          <ac:chgData name="Laura Nicolas" userId="4db8cc67-ca6e-4a2c-ab0f-7948490bd78b" providerId="ADAL" clId="{F86E44CB-1CF6-49AC-A10E-521FA85DB288}" dt="2021-03-29T10:13:17.223" v="3124" actId="5793"/>
          <ac:spMkLst>
            <pc:docMk/>
            <pc:sldMk cId="3947488951" sldId="2076137608"/>
            <ac:spMk id="8" creationId="{00000000-0000-0000-0000-000000000000}"/>
          </ac:spMkLst>
        </pc:spChg>
        <pc:picChg chg="add mod modCrop">
          <ac:chgData name="Laura Nicolas" userId="4db8cc67-ca6e-4a2c-ab0f-7948490bd78b" providerId="ADAL" clId="{F86E44CB-1CF6-49AC-A10E-521FA85DB288}" dt="2021-03-29T10:13:10.590" v="3122" actId="1076"/>
          <ac:picMkLst>
            <pc:docMk/>
            <pc:sldMk cId="3947488951" sldId="2076137608"/>
            <ac:picMk id="3" creationId="{44421848-F1A7-4761-8620-7A9E234B62F4}"/>
          </ac:picMkLst>
        </pc:picChg>
      </pc:sldChg>
      <pc:sldChg chg="addSp modSp add mod">
        <pc:chgData name="Laura Nicolas" userId="4db8cc67-ca6e-4a2c-ab0f-7948490bd78b" providerId="ADAL" clId="{F86E44CB-1CF6-49AC-A10E-521FA85DB288}" dt="2021-03-29T10:07:45.147" v="3010" actId="27636"/>
        <pc:sldMkLst>
          <pc:docMk/>
          <pc:sldMk cId="1209020821" sldId="2076137609"/>
        </pc:sldMkLst>
        <pc:spChg chg="mod">
          <ac:chgData name="Laura Nicolas" userId="4db8cc67-ca6e-4a2c-ab0f-7948490bd78b" providerId="ADAL" clId="{F86E44CB-1CF6-49AC-A10E-521FA85DB288}" dt="2021-03-29T10:05:08.725" v="2874" actId="20577"/>
          <ac:spMkLst>
            <pc:docMk/>
            <pc:sldMk cId="1209020821" sldId="2076137609"/>
            <ac:spMk id="4" creationId="{00000000-0000-0000-0000-000000000000}"/>
          </ac:spMkLst>
        </pc:spChg>
        <pc:spChg chg="mod">
          <ac:chgData name="Laura Nicolas" userId="4db8cc67-ca6e-4a2c-ab0f-7948490bd78b" providerId="ADAL" clId="{F86E44CB-1CF6-49AC-A10E-521FA85DB288}" dt="2021-03-29T10:07:45.147" v="3010" actId="27636"/>
          <ac:spMkLst>
            <pc:docMk/>
            <pc:sldMk cId="1209020821" sldId="2076137609"/>
            <ac:spMk id="8" creationId="{00000000-0000-0000-0000-000000000000}"/>
          </ac:spMkLst>
        </pc:spChg>
        <pc:picChg chg="add mod">
          <ac:chgData name="Laura Nicolas" userId="4db8cc67-ca6e-4a2c-ab0f-7948490bd78b" providerId="ADAL" clId="{F86E44CB-1CF6-49AC-A10E-521FA85DB288}" dt="2021-03-29T10:07:42.120" v="3008" actId="1076"/>
          <ac:picMkLst>
            <pc:docMk/>
            <pc:sldMk cId="1209020821" sldId="2076137609"/>
            <ac:picMk id="3" creationId="{B6DE99DE-BAE7-4D16-9959-27E50F8335AF}"/>
          </ac:picMkLst>
        </pc:picChg>
      </pc:sldChg>
      <pc:sldChg chg="addSp delSp modSp add mod">
        <pc:chgData name="Laura Nicolas" userId="4db8cc67-ca6e-4a2c-ab0f-7948490bd78b" providerId="ADAL" clId="{F86E44CB-1CF6-49AC-A10E-521FA85DB288}" dt="2021-03-29T10:14:46.328" v="3173" actId="1076"/>
        <pc:sldMkLst>
          <pc:docMk/>
          <pc:sldMk cId="523071927" sldId="2076137610"/>
        </pc:sldMkLst>
        <pc:spChg chg="mod">
          <ac:chgData name="Laura Nicolas" userId="4db8cc67-ca6e-4a2c-ab0f-7948490bd78b" providerId="ADAL" clId="{F86E44CB-1CF6-49AC-A10E-521FA85DB288}" dt="2021-03-29T10:14:46.328" v="3173" actId="1076"/>
          <ac:spMkLst>
            <pc:docMk/>
            <pc:sldMk cId="523071927" sldId="2076137610"/>
            <ac:spMk id="8" creationId="{00000000-0000-0000-0000-000000000000}"/>
          </ac:spMkLst>
        </pc:spChg>
        <pc:picChg chg="del">
          <ac:chgData name="Laura Nicolas" userId="4db8cc67-ca6e-4a2c-ab0f-7948490bd78b" providerId="ADAL" clId="{F86E44CB-1CF6-49AC-A10E-521FA85DB288}" dt="2021-03-29T10:14:22.898" v="3169" actId="478"/>
          <ac:picMkLst>
            <pc:docMk/>
            <pc:sldMk cId="523071927" sldId="2076137610"/>
            <ac:picMk id="3" creationId="{44421848-F1A7-4761-8620-7A9E234B62F4}"/>
          </ac:picMkLst>
        </pc:picChg>
        <pc:picChg chg="add mod">
          <ac:chgData name="Laura Nicolas" userId="4db8cc67-ca6e-4a2c-ab0f-7948490bd78b" providerId="ADAL" clId="{F86E44CB-1CF6-49AC-A10E-521FA85DB288}" dt="2021-03-29T10:14:43.463" v="3172" actId="1076"/>
          <ac:picMkLst>
            <pc:docMk/>
            <pc:sldMk cId="523071927" sldId="2076137610"/>
            <ac:picMk id="5" creationId="{D2E0C1D1-B899-41A5-B70D-726C6DB5BE1A}"/>
          </ac:picMkLst>
        </pc:picChg>
      </pc:sldChg>
      <pc:sldChg chg="addSp">
        <pc:chgData name="Laura Nicolas" userId="4db8cc67-ca6e-4a2c-ab0f-7948490bd78b" providerId="ADAL" clId="{F86E44CB-1CF6-49AC-A10E-521FA85DB288}" dt="2021-03-29T12:46:27.728" v="3479"/>
        <pc:sldMkLst>
          <pc:docMk/>
          <pc:sldMk cId="332762382" sldId="2076137611"/>
        </pc:sldMkLst>
        <pc:picChg chg="add">
          <ac:chgData name="Laura Nicolas" userId="4db8cc67-ca6e-4a2c-ab0f-7948490bd78b" providerId="ADAL" clId="{F86E44CB-1CF6-49AC-A10E-521FA85DB288}" dt="2021-03-29T12:46:27.728" v="3479"/>
          <ac:picMkLst>
            <pc:docMk/>
            <pc:sldMk cId="332762382" sldId="2076137611"/>
            <ac:picMk id="18434" creationId="{665EE38C-E0CB-40AD-AB04-30DE82376367}"/>
          </ac:picMkLst>
        </pc:picChg>
      </pc:sldChg>
      <pc:sldChg chg="addSp">
        <pc:chgData name="Laura Nicolas" userId="4db8cc67-ca6e-4a2c-ab0f-7948490bd78b" providerId="ADAL" clId="{F86E44CB-1CF6-49AC-A10E-521FA85DB288}" dt="2021-03-29T12:50:34.058" v="3513"/>
        <pc:sldMkLst>
          <pc:docMk/>
          <pc:sldMk cId="1121508993" sldId="2076137611"/>
        </pc:sldMkLst>
        <pc:picChg chg="add">
          <ac:chgData name="Laura Nicolas" userId="4db8cc67-ca6e-4a2c-ab0f-7948490bd78b" providerId="ADAL" clId="{F86E44CB-1CF6-49AC-A10E-521FA85DB288}" dt="2021-03-29T12:50:34.058" v="3513"/>
          <ac:picMkLst>
            <pc:docMk/>
            <pc:sldMk cId="1121508993" sldId="2076137611"/>
            <ac:picMk id="19458" creationId="{4A6F2C40-2B4B-4E69-B9AE-6A4D19085F8F}"/>
          </ac:picMkLst>
        </pc:picChg>
      </pc:sldChg>
      <pc:sldChg chg="addSp delSp modSp add del mod">
        <pc:chgData name="Laura Nicolas" userId="4db8cc67-ca6e-4a2c-ab0f-7948490bd78b" providerId="ADAL" clId="{F86E44CB-1CF6-49AC-A10E-521FA85DB288}" dt="2021-03-29T12:51:38.727" v="3520" actId="1076"/>
        <pc:sldMkLst>
          <pc:docMk/>
          <pc:sldMk cId="4144850479" sldId="2076137611"/>
        </pc:sldMkLst>
        <pc:spChg chg="mod">
          <ac:chgData name="Laura Nicolas" userId="4db8cc67-ca6e-4a2c-ab0f-7948490bd78b" providerId="ADAL" clId="{F86E44CB-1CF6-49AC-A10E-521FA85DB288}" dt="2021-03-29T12:50:15.384" v="3511" actId="20577"/>
          <ac:spMkLst>
            <pc:docMk/>
            <pc:sldMk cId="4144850479" sldId="2076137611"/>
            <ac:spMk id="2" creationId="{00000000-0000-0000-0000-000000000000}"/>
          </ac:spMkLst>
        </pc:spChg>
        <pc:picChg chg="add mod">
          <ac:chgData name="Laura Nicolas" userId="4db8cc67-ca6e-4a2c-ab0f-7948490bd78b" providerId="ADAL" clId="{F86E44CB-1CF6-49AC-A10E-521FA85DB288}" dt="2021-03-29T12:51:38.727" v="3520" actId="1076"/>
          <ac:picMkLst>
            <pc:docMk/>
            <pc:sldMk cId="4144850479" sldId="2076137611"/>
            <ac:picMk id="3" creationId="{FF11EEE1-3433-4A50-9A4D-41AD627BA945}"/>
          </ac:picMkLst>
        </pc:picChg>
        <pc:picChg chg="del">
          <ac:chgData name="Laura Nicolas" userId="4db8cc67-ca6e-4a2c-ab0f-7948490bd78b" providerId="ADAL" clId="{F86E44CB-1CF6-49AC-A10E-521FA85DB288}" dt="2021-03-29T12:46:15.444" v="3478" actId="478"/>
          <ac:picMkLst>
            <pc:docMk/>
            <pc:sldMk cId="4144850479" sldId="2076137611"/>
            <ac:picMk id="14338" creationId="{96C021DA-E88B-4671-8017-D03D13CAD6C2}"/>
          </ac:picMkLst>
        </pc:picChg>
        <pc:picChg chg="del mod">
          <ac:chgData name="Laura Nicolas" userId="4db8cc67-ca6e-4a2c-ab0f-7948490bd78b" providerId="ADAL" clId="{F86E44CB-1CF6-49AC-A10E-521FA85DB288}" dt="2021-03-29T12:50:17.961" v="3512" actId="478"/>
          <ac:picMkLst>
            <pc:docMk/>
            <pc:sldMk cId="4144850479" sldId="2076137611"/>
            <ac:picMk id="18434" creationId="{665EE38C-E0CB-40AD-AB04-30DE82376367}"/>
          </ac:picMkLst>
        </pc:picChg>
        <pc:picChg chg="mod">
          <ac:chgData name="Laura Nicolas" userId="4db8cc67-ca6e-4a2c-ab0f-7948490bd78b" providerId="ADAL" clId="{F86E44CB-1CF6-49AC-A10E-521FA85DB288}" dt="2021-03-29T12:50:38.532" v="3516" actId="1076"/>
          <ac:picMkLst>
            <pc:docMk/>
            <pc:sldMk cId="4144850479" sldId="2076137611"/>
            <ac:picMk id="19458" creationId="{4A6F2C40-2B4B-4E69-B9AE-6A4D19085F8F}"/>
          </ac:picMkLst>
        </pc:picChg>
      </pc:sldChg>
      <pc:sldChg chg="add">
        <pc:chgData name="Laura Nicolas" userId="4db8cc67-ca6e-4a2c-ab0f-7948490bd78b" providerId="ADAL" clId="{F86E44CB-1CF6-49AC-A10E-521FA85DB288}" dt="2021-03-29T12:50:08.593" v="3487" actId="22"/>
        <pc:sldMkLst>
          <pc:docMk/>
          <pc:sldMk cId="1045842243" sldId="2076137612"/>
        </pc:sldMkLst>
      </pc:sldChg>
      <pc:sldChg chg="addSp delSp modSp add mod">
        <pc:chgData name="Laura Nicolas" userId="4db8cc67-ca6e-4a2c-ab0f-7948490bd78b" providerId="ADAL" clId="{F86E44CB-1CF6-49AC-A10E-521FA85DB288}" dt="2021-03-29T12:57:26.653" v="3565" actId="1076"/>
        <pc:sldMkLst>
          <pc:docMk/>
          <pc:sldMk cId="1884439912" sldId="2076137957"/>
        </pc:sldMkLst>
        <pc:spChg chg="del mod">
          <ac:chgData name="Laura Nicolas" userId="4db8cc67-ca6e-4a2c-ab0f-7948490bd78b" providerId="ADAL" clId="{F86E44CB-1CF6-49AC-A10E-521FA85DB288}" dt="2021-03-29T12:57:18.023" v="3562" actId="21"/>
          <ac:spMkLst>
            <pc:docMk/>
            <pc:sldMk cId="1884439912" sldId="2076137957"/>
            <ac:spMk id="6" creationId="{E79EE9BD-13C1-4CDF-9C96-A9A85F6B0DB1}"/>
          </ac:spMkLst>
        </pc:spChg>
        <pc:spChg chg="del mod">
          <ac:chgData name="Laura Nicolas" userId="4db8cc67-ca6e-4a2c-ab0f-7948490bd78b" providerId="ADAL" clId="{F86E44CB-1CF6-49AC-A10E-521FA85DB288}" dt="2021-03-29T12:57:18.023" v="3562" actId="21"/>
          <ac:spMkLst>
            <pc:docMk/>
            <pc:sldMk cId="1884439912" sldId="2076137957"/>
            <ac:spMk id="10" creationId="{BDC42472-9ABE-4B0B-928A-E4DA82207DDB}"/>
          </ac:spMkLst>
        </pc:spChg>
        <pc:spChg chg="del mod">
          <ac:chgData name="Laura Nicolas" userId="4db8cc67-ca6e-4a2c-ab0f-7948490bd78b" providerId="ADAL" clId="{F86E44CB-1CF6-49AC-A10E-521FA85DB288}" dt="2021-03-29T12:57:18.023" v="3562" actId="21"/>
          <ac:spMkLst>
            <pc:docMk/>
            <pc:sldMk cId="1884439912" sldId="2076137957"/>
            <ac:spMk id="11" creationId="{C14D03E9-ED31-4605-A777-02AC35736BD7}"/>
          </ac:spMkLst>
        </pc:spChg>
        <pc:spChg chg="del mod">
          <ac:chgData name="Laura Nicolas" userId="4db8cc67-ca6e-4a2c-ab0f-7948490bd78b" providerId="ADAL" clId="{F86E44CB-1CF6-49AC-A10E-521FA85DB288}" dt="2021-03-29T12:57:18.023" v="3562" actId="21"/>
          <ac:spMkLst>
            <pc:docMk/>
            <pc:sldMk cId="1884439912" sldId="2076137957"/>
            <ac:spMk id="12" creationId="{AB9F004F-466F-49D6-A8B6-A26AE52E8DD0}"/>
          </ac:spMkLst>
        </pc:spChg>
        <pc:spChg chg="del">
          <ac:chgData name="Laura Nicolas" userId="4db8cc67-ca6e-4a2c-ab0f-7948490bd78b" providerId="ADAL" clId="{F86E44CB-1CF6-49AC-A10E-521FA85DB288}" dt="2021-03-29T12:57:18.023" v="3562" actId="21"/>
          <ac:spMkLst>
            <pc:docMk/>
            <pc:sldMk cId="1884439912" sldId="2076137957"/>
            <ac:spMk id="14" creationId="{39D243EF-2DBB-4013-B8FF-97D7AC72A2EB}"/>
          </ac:spMkLst>
        </pc:spChg>
        <pc:spChg chg="del">
          <ac:chgData name="Laura Nicolas" userId="4db8cc67-ca6e-4a2c-ab0f-7948490bd78b" providerId="ADAL" clId="{F86E44CB-1CF6-49AC-A10E-521FA85DB288}" dt="2021-03-29T12:57:18.023" v="3562" actId="21"/>
          <ac:spMkLst>
            <pc:docMk/>
            <pc:sldMk cId="1884439912" sldId="2076137957"/>
            <ac:spMk id="17" creationId="{F527A383-45F7-47BD-A498-2E2BAFB9406E}"/>
          </ac:spMkLst>
        </pc:spChg>
        <pc:spChg chg="del">
          <ac:chgData name="Laura Nicolas" userId="4db8cc67-ca6e-4a2c-ab0f-7948490bd78b" providerId="ADAL" clId="{F86E44CB-1CF6-49AC-A10E-521FA85DB288}" dt="2021-03-29T12:57:18.023" v="3562" actId="21"/>
          <ac:spMkLst>
            <pc:docMk/>
            <pc:sldMk cId="1884439912" sldId="2076137957"/>
            <ac:spMk id="18" creationId="{0D7119CC-30E6-43DB-9A4D-12DE1FEFB9FD}"/>
          </ac:spMkLst>
        </pc:spChg>
        <pc:spChg chg="del">
          <ac:chgData name="Laura Nicolas" userId="4db8cc67-ca6e-4a2c-ab0f-7948490bd78b" providerId="ADAL" clId="{F86E44CB-1CF6-49AC-A10E-521FA85DB288}" dt="2021-03-29T12:57:18.023" v="3562" actId="21"/>
          <ac:spMkLst>
            <pc:docMk/>
            <pc:sldMk cId="1884439912" sldId="2076137957"/>
            <ac:spMk id="19" creationId="{C5B968E5-12E3-476D-A134-A352A525A4B1}"/>
          </ac:spMkLst>
        </pc:spChg>
        <pc:spChg chg="del">
          <ac:chgData name="Laura Nicolas" userId="4db8cc67-ca6e-4a2c-ab0f-7948490bd78b" providerId="ADAL" clId="{F86E44CB-1CF6-49AC-A10E-521FA85DB288}" dt="2021-03-29T12:57:18.023" v="3562" actId="21"/>
          <ac:spMkLst>
            <pc:docMk/>
            <pc:sldMk cId="1884439912" sldId="2076137957"/>
            <ac:spMk id="20" creationId="{74F50EAD-2BE8-4396-BB60-5FDF95570BAB}"/>
          </ac:spMkLst>
        </pc:spChg>
        <pc:spChg chg="del">
          <ac:chgData name="Laura Nicolas" userId="4db8cc67-ca6e-4a2c-ab0f-7948490bd78b" providerId="ADAL" clId="{F86E44CB-1CF6-49AC-A10E-521FA85DB288}" dt="2021-03-29T12:57:18.023" v="3562" actId="21"/>
          <ac:spMkLst>
            <pc:docMk/>
            <pc:sldMk cId="1884439912" sldId="2076137957"/>
            <ac:spMk id="21" creationId="{E2F368F0-6B86-4F31-A0A1-A208788CDC54}"/>
          </ac:spMkLst>
        </pc:spChg>
        <pc:spChg chg="del">
          <ac:chgData name="Laura Nicolas" userId="4db8cc67-ca6e-4a2c-ab0f-7948490bd78b" providerId="ADAL" clId="{F86E44CB-1CF6-49AC-A10E-521FA85DB288}" dt="2021-03-29T12:57:18.023" v="3562" actId="21"/>
          <ac:spMkLst>
            <pc:docMk/>
            <pc:sldMk cId="1884439912" sldId="2076137957"/>
            <ac:spMk id="22" creationId="{51C15B97-1F56-49F5-9149-BA37C625DED8}"/>
          </ac:spMkLst>
        </pc:spChg>
        <pc:spChg chg="del">
          <ac:chgData name="Laura Nicolas" userId="4db8cc67-ca6e-4a2c-ab0f-7948490bd78b" providerId="ADAL" clId="{F86E44CB-1CF6-49AC-A10E-521FA85DB288}" dt="2021-03-29T12:57:18.023" v="3562" actId="21"/>
          <ac:spMkLst>
            <pc:docMk/>
            <pc:sldMk cId="1884439912" sldId="2076137957"/>
            <ac:spMk id="23" creationId="{79BD7B9F-28F8-4CA2-846A-2AB3CDBE1689}"/>
          </ac:spMkLst>
        </pc:spChg>
        <pc:spChg chg="del mod">
          <ac:chgData name="Laura Nicolas" userId="4db8cc67-ca6e-4a2c-ab0f-7948490bd78b" providerId="ADAL" clId="{F86E44CB-1CF6-49AC-A10E-521FA85DB288}" dt="2021-03-29T12:57:18.023" v="3562" actId="21"/>
          <ac:spMkLst>
            <pc:docMk/>
            <pc:sldMk cId="1884439912" sldId="2076137957"/>
            <ac:spMk id="29" creationId="{138F7E55-AE88-4EE3-B5E9-DA6B12366127}"/>
          </ac:spMkLst>
        </pc:spChg>
        <pc:spChg chg="del mod">
          <ac:chgData name="Laura Nicolas" userId="4db8cc67-ca6e-4a2c-ab0f-7948490bd78b" providerId="ADAL" clId="{F86E44CB-1CF6-49AC-A10E-521FA85DB288}" dt="2021-03-29T12:57:18.023" v="3562" actId="21"/>
          <ac:spMkLst>
            <pc:docMk/>
            <pc:sldMk cId="1884439912" sldId="2076137957"/>
            <ac:spMk id="30" creationId="{5D2DD219-5D8E-4EBC-B328-FA123CB73CD4}"/>
          </ac:spMkLst>
        </pc:spChg>
        <pc:spChg chg="del mod">
          <ac:chgData name="Laura Nicolas" userId="4db8cc67-ca6e-4a2c-ab0f-7948490bd78b" providerId="ADAL" clId="{F86E44CB-1CF6-49AC-A10E-521FA85DB288}" dt="2021-03-29T12:57:18.023" v="3562" actId="21"/>
          <ac:spMkLst>
            <pc:docMk/>
            <pc:sldMk cId="1884439912" sldId="2076137957"/>
            <ac:spMk id="31" creationId="{918C7596-1EAD-45C1-8D46-6329EE1A1527}"/>
          </ac:spMkLst>
        </pc:spChg>
        <pc:spChg chg="del">
          <ac:chgData name="Laura Nicolas" userId="4db8cc67-ca6e-4a2c-ab0f-7948490bd78b" providerId="ADAL" clId="{F86E44CB-1CF6-49AC-A10E-521FA85DB288}" dt="2021-03-29T12:56:08.805" v="3534" actId="478"/>
          <ac:spMkLst>
            <pc:docMk/>
            <pc:sldMk cId="1884439912" sldId="2076137957"/>
            <ac:spMk id="32" creationId="{E48D272D-3C57-41B9-B714-41B8630CDF6C}"/>
          </ac:spMkLst>
        </pc:spChg>
        <pc:spChg chg="del mod">
          <ac:chgData name="Laura Nicolas" userId="4db8cc67-ca6e-4a2c-ab0f-7948490bd78b" providerId="ADAL" clId="{F86E44CB-1CF6-49AC-A10E-521FA85DB288}" dt="2021-03-29T12:57:18.023" v="3562" actId="21"/>
          <ac:spMkLst>
            <pc:docMk/>
            <pc:sldMk cId="1884439912" sldId="2076137957"/>
            <ac:spMk id="34" creationId="{13C159FB-ED98-405E-AABA-13494C0242E3}"/>
          </ac:spMkLst>
        </pc:spChg>
        <pc:spChg chg="mod">
          <ac:chgData name="Laura Nicolas" userId="4db8cc67-ca6e-4a2c-ab0f-7948490bd78b" providerId="ADAL" clId="{F86E44CB-1CF6-49AC-A10E-521FA85DB288}" dt="2021-03-29T12:55:59.833" v="3532" actId="6549"/>
          <ac:spMkLst>
            <pc:docMk/>
            <pc:sldMk cId="1884439912" sldId="2076137957"/>
            <ac:spMk id="35" creationId="{E33FBE17-1D3D-4F79-995E-B0753286BE52}"/>
          </ac:spMkLst>
        </pc:spChg>
        <pc:spChg chg="del mod">
          <ac:chgData name="Laura Nicolas" userId="4db8cc67-ca6e-4a2c-ab0f-7948490bd78b" providerId="ADAL" clId="{F86E44CB-1CF6-49AC-A10E-521FA85DB288}" dt="2021-03-29T12:57:18.023" v="3562" actId="21"/>
          <ac:spMkLst>
            <pc:docMk/>
            <pc:sldMk cId="1884439912" sldId="2076137957"/>
            <ac:spMk id="40" creationId="{1294D721-CBDB-4ECF-862E-A17DC938D31C}"/>
          </ac:spMkLst>
        </pc:spChg>
        <pc:spChg chg="del mod">
          <ac:chgData name="Laura Nicolas" userId="4db8cc67-ca6e-4a2c-ab0f-7948490bd78b" providerId="ADAL" clId="{F86E44CB-1CF6-49AC-A10E-521FA85DB288}" dt="2021-03-29T12:57:18.023" v="3562" actId="21"/>
          <ac:spMkLst>
            <pc:docMk/>
            <pc:sldMk cId="1884439912" sldId="2076137957"/>
            <ac:spMk id="41" creationId="{43369514-C343-4EE0-8038-1095F09FFD6A}"/>
          </ac:spMkLst>
        </pc:spChg>
        <pc:spChg chg="del">
          <ac:chgData name="Laura Nicolas" userId="4db8cc67-ca6e-4a2c-ab0f-7948490bd78b" providerId="ADAL" clId="{F86E44CB-1CF6-49AC-A10E-521FA85DB288}" dt="2021-03-29T12:57:18.023" v="3562" actId="21"/>
          <ac:spMkLst>
            <pc:docMk/>
            <pc:sldMk cId="1884439912" sldId="2076137957"/>
            <ac:spMk id="47" creationId="{35CFF878-7926-4E1B-B8A7-8CB226B4E8C0}"/>
          </ac:spMkLst>
        </pc:spChg>
        <pc:grpChg chg="del">
          <ac:chgData name="Laura Nicolas" userId="4db8cc67-ca6e-4a2c-ab0f-7948490bd78b" providerId="ADAL" clId="{F86E44CB-1CF6-49AC-A10E-521FA85DB288}" dt="2021-03-29T12:57:18.023" v="3562" actId="21"/>
          <ac:grpSpMkLst>
            <pc:docMk/>
            <pc:sldMk cId="1884439912" sldId="2076137957"/>
            <ac:grpSpMk id="2" creationId="{5D17CC80-0C96-4A4E-AF17-A9FC18245AA0}"/>
          </ac:grpSpMkLst>
        </pc:grpChg>
        <pc:grpChg chg="del">
          <ac:chgData name="Laura Nicolas" userId="4db8cc67-ca6e-4a2c-ab0f-7948490bd78b" providerId="ADAL" clId="{F86E44CB-1CF6-49AC-A10E-521FA85DB288}" dt="2021-03-29T12:57:18.023" v="3562" actId="21"/>
          <ac:grpSpMkLst>
            <pc:docMk/>
            <pc:sldMk cId="1884439912" sldId="2076137957"/>
            <ac:grpSpMk id="4" creationId="{A151FCC9-F616-4A63-B6DC-700C8C94A659}"/>
          </ac:grpSpMkLst>
        </pc:grpChg>
        <pc:grpChg chg="del">
          <ac:chgData name="Laura Nicolas" userId="4db8cc67-ca6e-4a2c-ab0f-7948490bd78b" providerId="ADAL" clId="{F86E44CB-1CF6-49AC-A10E-521FA85DB288}" dt="2021-03-29T12:57:18.023" v="3562" actId="21"/>
          <ac:grpSpMkLst>
            <pc:docMk/>
            <pc:sldMk cId="1884439912" sldId="2076137957"/>
            <ac:grpSpMk id="5" creationId="{5AC0A7CB-FB74-4AC9-861F-4882227D029D}"/>
          </ac:grpSpMkLst>
        </pc:grpChg>
        <pc:picChg chg="add del mod">
          <ac:chgData name="Laura Nicolas" userId="4db8cc67-ca6e-4a2c-ab0f-7948490bd78b" providerId="ADAL" clId="{F86E44CB-1CF6-49AC-A10E-521FA85DB288}" dt="2021-03-29T12:57:18.023" v="3562" actId="21"/>
          <ac:picMkLst>
            <pc:docMk/>
            <pc:sldMk cId="1884439912" sldId="2076137957"/>
            <ac:picMk id="3" creationId="{CB64C7C0-6D12-4E5C-A80A-3CA6EFAAE548}"/>
          </ac:picMkLst>
        </pc:picChg>
        <pc:picChg chg="add mod">
          <ac:chgData name="Laura Nicolas" userId="4db8cc67-ca6e-4a2c-ab0f-7948490bd78b" providerId="ADAL" clId="{F86E44CB-1CF6-49AC-A10E-521FA85DB288}" dt="2021-03-29T12:57:26.653" v="3565" actId="1076"/>
          <ac:picMkLst>
            <pc:docMk/>
            <pc:sldMk cId="1884439912" sldId="2076137957"/>
            <ac:picMk id="8" creationId="{F56DF715-5C8F-4AFD-A7C7-5AB20D38507D}"/>
          </ac:picMkLst>
        </pc:picChg>
        <pc:picChg chg="del">
          <ac:chgData name="Laura Nicolas" userId="4db8cc67-ca6e-4a2c-ab0f-7948490bd78b" providerId="ADAL" clId="{F86E44CB-1CF6-49AC-A10E-521FA85DB288}" dt="2021-03-29T12:57:18.023" v="3562" actId="21"/>
          <ac:picMkLst>
            <pc:docMk/>
            <pc:sldMk cId="1884439912" sldId="2076137957"/>
            <ac:picMk id="28" creationId="{625781CE-F50C-4EE5-ACD9-CF2E5FD2E832}"/>
          </ac:picMkLst>
        </pc:picChg>
        <pc:picChg chg="del">
          <ac:chgData name="Laura Nicolas" userId="4db8cc67-ca6e-4a2c-ab0f-7948490bd78b" providerId="ADAL" clId="{F86E44CB-1CF6-49AC-A10E-521FA85DB288}" dt="2021-03-29T12:56:09.584" v="3535" actId="478"/>
          <ac:picMkLst>
            <pc:docMk/>
            <pc:sldMk cId="1884439912" sldId="2076137957"/>
            <ac:picMk id="33" creationId="{69A560EB-288C-4368-B791-1ABB7D019169}"/>
          </ac:picMkLst>
        </pc:picChg>
        <pc:picChg chg="del">
          <ac:chgData name="Laura Nicolas" userId="4db8cc67-ca6e-4a2c-ab0f-7948490bd78b" providerId="ADAL" clId="{F86E44CB-1CF6-49AC-A10E-521FA85DB288}" dt="2021-03-29T12:57:18.023" v="3562" actId="21"/>
          <ac:picMkLst>
            <pc:docMk/>
            <pc:sldMk cId="1884439912" sldId="2076137957"/>
            <ac:picMk id="36" creationId="{D5F33A84-9DA3-4539-957C-7576FD1CF4A3}"/>
          </ac:picMkLst>
        </pc:picChg>
        <pc:picChg chg="del">
          <ac:chgData name="Laura Nicolas" userId="4db8cc67-ca6e-4a2c-ab0f-7948490bd78b" providerId="ADAL" clId="{F86E44CB-1CF6-49AC-A10E-521FA85DB288}" dt="2021-03-29T12:57:18.023" v="3562" actId="21"/>
          <ac:picMkLst>
            <pc:docMk/>
            <pc:sldMk cId="1884439912" sldId="2076137957"/>
            <ac:picMk id="37" creationId="{D3B1891B-A7D0-4CC4-894C-026DFBDA48FE}"/>
          </ac:picMkLst>
        </pc:picChg>
        <pc:picChg chg="del">
          <ac:chgData name="Laura Nicolas" userId="4db8cc67-ca6e-4a2c-ab0f-7948490bd78b" providerId="ADAL" clId="{F86E44CB-1CF6-49AC-A10E-521FA85DB288}" dt="2021-03-29T12:57:18.023" v="3562" actId="21"/>
          <ac:picMkLst>
            <pc:docMk/>
            <pc:sldMk cId="1884439912" sldId="2076137957"/>
            <ac:picMk id="38" creationId="{2C4487AE-48A8-431E-B84C-E0B6A27F10C9}"/>
          </ac:picMkLst>
        </pc:picChg>
        <pc:picChg chg="del">
          <ac:chgData name="Laura Nicolas" userId="4db8cc67-ca6e-4a2c-ab0f-7948490bd78b" providerId="ADAL" clId="{F86E44CB-1CF6-49AC-A10E-521FA85DB288}" dt="2021-03-29T12:57:18.023" v="3562" actId="21"/>
          <ac:picMkLst>
            <pc:docMk/>
            <pc:sldMk cId="1884439912" sldId="2076137957"/>
            <ac:picMk id="39" creationId="{4990355A-AFA1-4E30-B9AE-FFAB7CD5BAC6}"/>
          </ac:picMkLst>
        </pc:picChg>
        <pc:picChg chg="del">
          <ac:chgData name="Laura Nicolas" userId="4db8cc67-ca6e-4a2c-ab0f-7948490bd78b" providerId="ADAL" clId="{F86E44CB-1CF6-49AC-A10E-521FA85DB288}" dt="2021-03-29T12:56:10.123" v="3536" actId="478"/>
          <ac:picMkLst>
            <pc:docMk/>
            <pc:sldMk cId="1884439912" sldId="2076137957"/>
            <ac:picMk id="48" creationId="{98E257E6-940C-456D-8EFA-8961DB056712}"/>
          </ac:picMkLst>
        </pc:picChg>
        <pc:picChg chg="del">
          <ac:chgData name="Laura Nicolas" userId="4db8cc67-ca6e-4a2c-ab0f-7948490bd78b" providerId="ADAL" clId="{F86E44CB-1CF6-49AC-A10E-521FA85DB288}" dt="2021-03-29T12:57:18.023" v="3562" actId="21"/>
          <ac:picMkLst>
            <pc:docMk/>
            <pc:sldMk cId="1884439912" sldId="2076137957"/>
            <ac:picMk id="49" creationId="{0DA78337-7D6F-4C35-8F3B-F5F18612FB10}"/>
          </ac:picMkLst>
        </pc:picChg>
        <pc:picChg chg="del">
          <ac:chgData name="Laura Nicolas" userId="4db8cc67-ca6e-4a2c-ab0f-7948490bd78b" providerId="ADAL" clId="{F86E44CB-1CF6-49AC-A10E-521FA85DB288}" dt="2021-03-29T12:57:18.023" v="3562" actId="21"/>
          <ac:picMkLst>
            <pc:docMk/>
            <pc:sldMk cId="1884439912" sldId="2076137957"/>
            <ac:picMk id="50" creationId="{2CEA221A-14AB-456F-89B6-29AD8E01D888}"/>
          </ac:picMkLst>
        </pc:picChg>
        <pc:picChg chg="del">
          <ac:chgData name="Laura Nicolas" userId="4db8cc67-ca6e-4a2c-ab0f-7948490bd78b" providerId="ADAL" clId="{F86E44CB-1CF6-49AC-A10E-521FA85DB288}" dt="2021-03-29T12:57:18.023" v="3562" actId="21"/>
          <ac:picMkLst>
            <pc:docMk/>
            <pc:sldMk cId="1884439912" sldId="2076137957"/>
            <ac:picMk id="51" creationId="{20EABC38-F77D-45E7-8159-2C313B7A78B8}"/>
          </ac:picMkLst>
        </pc:picChg>
      </pc:sldChg>
      <pc:sldChg chg="add">
        <pc:chgData name="Laura Nicolas" userId="4db8cc67-ca6e-4a2c-ab0f-7948490bd78b" providerId="ADAL" clId="{F86E44CB-1CF6-49AC-A10E-521FA85DB288}" dt="2021-03-29T12:53:28.401" v="3524"/>
        <pc:sldMkLst>
          <pc:docMk/>
          <pc:sldMk cId="1325466565" sldId="2141411156"/>
        </pc:sldMkLst>
      </pc:sldChg>
      <pc:sldChg chg="add">
        <pc:chgData name="Laura Nicolas" userId="4db8cc67-ca6e-4a2c-ab0f-7948490bd78b" providerId="ADAL" clId="{F86E44CB-1CF6-49AC-A10E-521FA85DB288}" dt="2021-03-29T12:53:57.506" v="3526"/>
        <pc:sldMkLst>
          <pc:docMk/>
          <pc:sldMk cId="3769713528" sldId="2141411157"/>
        </pc:sldMkLst>
      </pc:sldChg>
      <pc:sldChg chg="add">
        <pc:chgData name="Laura Nicolas" userId="4db8cc67-ca6e-4a2c-ab0f-7948490bd78b" providerId="ADAL" clId="{F86E44CB-1CF6-49AC-A10E-521FA85DB288}" dt="2021-03-29T12:54:10.782" v="3527"/>
        <pc:sldMkLst>
          <pc:docMk/>
          <pc:sldMk cId="3132739718" sldId="2141411158"/>
        </pc:sldMkLst>
      </pc:sldChg>
      <pc:sldChg chg="modSp mod">
        <pc:chgData name="Laura Nicolas" userId="4db8cc67-ca6e-4a2c-ab0f-7948490bd78b" providerId="ADAL" clId="{F86E44CB-1CF6-49AC-A10E-521FA85DB288}" dt="2021-03-30T09:37:02.034" v="3583"/>
        <pc:sldMkLst>
          <pc:docMk/>
          <pc:sldMk cId="1182767726" sldId="2141411160"/>
        </pc:sldMkLst>
        <pc:spChg chg="mod">
          <ac:chgData name="Laura Nicolas" userId="4db8cc67-ca6e-4a2c-ab0f-7948490bd78b" providerId="ADAL" clId="{F86E44CB-1CF6-49AC-A10E-521FA85DB288}" dt="2021-03-30T09:37:02.034" v="3583"/>
          <ac:spMkLst>
            <pc:docMk/>
            <pc:sldMk cId="1182767726" sldId="2141411160"/>
            <ac:spMk id="5" creationId="{10F441B9-87B8-4D07-A809-1AF8EE1CC659}"/>
          </ac:spMkLst>
        </pc:spChg>
      </pc:sldChg>
      <pc:sldChg chg="add">
        <pc:chgData name="Laura Nicolas" userId="4db8cc67-ca6e-4a2c-ab0f-7948490bd78b" providerId="ADAL" clId="{F86E44CB-1CF6-49AC-A10E-521FA85DB288}" dt="2021-03-30T07:39:32.499" v="3566"/>
        <pc:sldMkLst>
          <pc:docMk/>
          <pc:sldMk cId="2687306284" sldId="2141411161"/>
        </pc:sldMkLst>
      </pc:sldChg>
      <pc:sldChg chg="add">
        <pc:chgData name="Laura Nicolas" userId="4db8cc67-ca6e-4a2c-ab0f-7948490bd78b" providerId="ADAL" clId="{F86E44CB-1CF6-49AC-A10E-521FA85DB288}" dt="2021-03-30T07:39:32.499" v="3566"/>
        <pc:sldMkLst>
          <pc:docMk/>
          <pc:sldMk cId="2030544334" sldId="2141411162"/>
        </pc:sldMkLst>
      </pc:sldChg>
      <pc:sldChg chg="add del">
        <pc:chgData name="Laura Nicolas" userId="4db8cc67-ca6e-4a2c-ab0f-7948490bd78b" providerId="ADAL" clId="{F86E44CB-1CF6-49AC-A10E-521FA85DB288}" dt="2021-03-30T07:50:11.261" v="3570" actId="47"/>
        <pc:sldMkLst>
          <pc:docMk/>
          <pc:sldMk cId="3617561083" sldId="2141411163"/>
        </pc:sldMkLst>
      </pc:sldChg>
      <pc:sldChg chg="add del">
        <pc:chgData name="Laura Nicolas" userId="4db8cc67-ca6e-4a2c-ab0f-7948490bd78b" providerId="ADAL" clId="{F86E44CB-1CF6-49AC-A10E-521FA85DB288}" dt="2021-03-30T07:50:30.989" v="3573" actId="47"/>
        <pc:sldMkLst>
          <pc:docMk/>
          <pc:sldMk cId="1011329583" sldId="2141411164"/>
        </pc:sldMkLst>
      </pc:sldChg>
      <pc:sldChg chg="add del">
        <pc:chgData name="Laura Nicolas" userId="4db8cc67-ca6e-4a2c-ab0f-7948490bd78b" providerId="ADAL" clId="{F86E44CB-1CF6-49AC-A10E-521FA85DB288}" dt="2021-03-30T07:50:38.953" v="3575" actId="47"/>
        <pc:sldMkLst>
          <pc:docMk/>
          <pc:sldMk cId="1459245175" sldId="2141411165"/>
        </pc:sldMkLst>
      </pc:sldChg>
      <pc:sldChg chg="add del">
        <pc:chgData name="Laura Nicolas" userId="4db8cc67-ca6e-4a2c-ab0f-7948490bd78b" providerId="ADAL" clId="{F86E44CB-1CF6-49AC-A10E-521FA85DB288}" dt="2021-03-30T07:50:41.883" v="3576" actId="47"/>
        <pc:sldMkLst>
          <pc:docMk/>
          <pc:sldMk cId="2227319302" sldId="2141411166"/>
        </pc:sldMkLst>
      </pc:sldChg>
      <pc:sldChg chg="add">
        <pc:chgData name="Laura Nicolas" userId="4db8cc67-ca6e-4a2c-ab0f-7948490bd78b" providerId="ADAL" clId="{F86E44CB-1CF6-49AC-A10E-521FA85DB288}" dt="2021-03-30T07:39:32.499" v="3566"/>
        <pc:sldMkLst>
          <pc:docMk/>
          <pc:sldMk cId="3020640411" sldId="2141411167"/>
        </pc:sldMkLst>
      </pc:sldChg>
      <pc:sldMasterChg chg="addSldLayout modSldLayout">
        <pc:chgData name="Laura Nicolas" userId="4db8cc67-ca6e-4a2c-ab0f-7948490bd78b" providerId="ADAL" clId="{F86E44CB-1CF6-49AC-A10E-521FA85DB288}" dt="2021-03-29T08:28:06.764" v="978" actId="22"/>
        <pc:sldMasterMkLst>
          <pc:docMk/>
          <pc:sldMasterMk cId="502988294" sldId="2147483648"/>
        </pc:sldMasterMkLst>
        <pc:sldLayoutChg chg="addSp delSp modSp mod">
          <pc:chgData name="Laura Nicolas" userId="4db8cc67-ca6e-4a2c-ab0f-7948490bd78b" providerId="ADAL" clId="{F86E44CB-1CF6-49AC-A10E-521FA85DB288}" dt="2021-03-26T08:52:52.112" v="11" actId="1036"/>
          <pc:sldLayoutMkLst>
            <pc:docMk/>
            <pc:sldMasterMk cId="502988294" sldId="2147483648"/>
            <pc:sldLayoutMk cId="2948592818" sldId="2147483660"/>
          </pc:sldLayoutMkLst>
          <pc:spChg chg="mod">
            <ac:chgData name="Laura Nicolas" userId="4db8cc67-ca6e-4a2c-ab0f-7948490bd78b" providerId="ADAL" clId="{F86E44CB-1CF6-49AC-A10E-521FA85DB288}" dt="2021-03-26T08:52:17.131" v="5" actId="1076"/>
            <ac:spMkLst>
              <pc:docMk/>
              <pc:sldMasterMk cId="502988294" sldId="2147483648"/>
              <pc:sldLayoutMk cId="2948592818" sldId="2147483660"/>
              <ac:spMk id="11" creationId="{2C946CA4-1BD3-8B4B-A389-DD7D8870B203}"/>
            </ac:spMkLst>
          </pc:spChg>
          <pc:picChg chg="del">
            <ac:chgData name="Laura Nicolas" userId="4db8cc67-ca6e-4a2c-ab0f-7948490bd78b" providerId="ADAL" clId="{F86E44CB-1CF6-49AC-A10E-521FA85DB288}" dt="2021-03-26T08:52:12.300" v="0" actId="478"/>
            <ac:picMkLst>
              <pc:docMk/>
              <pc:sldMasterMk cId="502988294" sldId="2147483648"/>
              <pc:sldLayoutMk cId="2948592818" sldId="2147483660"/>
              <ac:picMk id="8" creationId="{0BC75B06-68FF-C147-8857-EC6A36754B0C}"/>
            </ac:picMkLst>
          </pc:picChg>
          <pc:picChg chg="add mod">
            <ac:chgData name="Laura Nicolas" userId="4db8cc67-ca6e-4a2c-ab0f-7948490bd78b" providerId="ADAL" clId="{F86E44CB-1CF6-49AC-A10E-521FA85DB288}" dt="2021-03-26T08:52:52.112" v="11" actId="1036"/>
            <ac:picMkLst>
              <pc:docMk/>
              <pc:sldMasterMk cId="502988294" sldId="2147483648"/>
              <pc:sldLayoutMk cId="2948592818" sldId="2147483660"/>
              <ac:picMk id="1026" creationId="{B7EBE38F-C0C1-4A4D-B449-34B5D1D7D3CB}"/>
            </ac:picMkLst>
          </pc:picChg>
        </pc:sldLayoutChg>
        <pc:sldLayoutChg chg="add mod">
          <pc:chgData name="Laura Nicolas" userId="4db8cc67-ca6e-4a2c-ab0f-7948490bd78b" providerId="ADAL" clId="{F86E44CB-1CF6-49AC-A10E-521FA85DB288}" dt="2021-03-26T12:51:18.219" v="653" actId="22"/>
          <pc:sldLayoutMkLst>
            <pc:docMk/>
            <pc:sldMasterMk cId="502988294" sldId="2147483648"/>
            <pc:sldLayoutMk cId="797438149" sldId="2147483661"/>
          </pc:sldLayoutMkLst>
        </pc:sldLayoutChg>
        <pc:sldLayoutChg chg="add mod">
          <pc:chgData name="Laura Nicolas" userId="4db8cc67-ca6e-4a2c-ab0f-7948490bd78b" providerId="ADAL" clId="{F86E44CB-1CF6-49AC-A10E-521FA85DB288}" dt="2021-03-26T12:53:11.929" v="670" actId="22"/>
          <pc:sldLayoutMkLst>
            <pc:docMk/>
            <pc:sldMasterMk cId="502988294" sldId="2147483648"/>
            <pc:sldLayoutMk cId="3042428356" sldId="2147483662"/>
          </pc:sldLayoutMkLst>
        </pc:sldLayoutChg>
        <pc:sldLayoutChg chg="add mod">
          <pc:chgData name="Laura Nicolas" userId="4db8cc67-ca6e-4a2c-ab0f-7948490bd78b" providerId="ADAL" clId="{F86E44CB-1CF6-49AC-A10E-521FA85DB288}" dt="2021-03-26T12:54:36.526" v="690" actId="22"/>
          <pc:sldLayoutMkLst>
            <pc:docMk/>
            <pc:sldMasterMk cId="502988294" sldId="2147483648"/>
            <pc:sldLayoutMk cId="3619500002" sldId="2147483663"/>
          </pc:sldLayoutMkLst>
        </pc:sldLayoutChg>
        <pc:sldLayoutChg chg="add mod">
          <pc:chgData name="Laura Nicolas" userId="4db8cc67-ca6e-4a2c-ab0f-7948490bd78b" providerId="ADAL" clId="{F86E44CB-1CF6-49AC-A10E-521FA85DB288}" dt="2021-03-26T12:56:53.403" v="731" actId="22"/>
          <pc:sldLayoutMkLst>
            <pc:docMk/>
            <pc:sldMasterMk cId="502988294" sldId="2147483648"/>
            <pc:sldLayoutMk cId="3488789612" sldId="2147483664"/>
          </pc:sldLayoutMkLst>
        </pc:sldLayoutChg>
        <pc:sldLayoutChg chg="add mod replId">
          <pc:chgData name="Laura Nicolas" userId="4db8cc67-ca6e-4a2c-ab0f-7948490bd78b" providerId="ADAL" clId="{F86E44CB-1CF6-49AC-A10E-521FA85DB288}" dt="2021-03-26T12:56:53.403" v="731" actId="22"/>
          <pc:sldLayoutMkLst>
            <pc:docMk/>
            <pc:sldMasterMk cId="502988294" sldId="2147483648"/>
            <pc:sldLayoutMk cId="900383334" sldId="2147483665"/>
          </pc:sldLayoutMkLst>
        </pc:sldLayoutChg>
        <pc:sldLayoutChg chg="add mod">
          <pc:chgData name="Laura Nicolas" userId="4db8cc67-ca6e-4a2c-ab0f-7948490bd78b" providerId="ADAL" clId="{F86E44CB-1CF6-49AC-A10E-521FA85DB288}" dt="2021-03-26T13:18:50.499" v="755" actId="22"/>
          <pc:sldLayoutMkLst>
            <pc:docMk/>
            <pc:sldMasterMk cId="502988294" sldId="2147483648"/>
            <pc:sldLayoutMk cId="1925788882" sldId="2147483666"/>
          </pc:sldLayoutMkLst>
        </pc:sldLayoutChg>
        <pc:sldLayoutChg chg="add mod">
          <pc:chgData name="Laura Nicolas" userId="4db8cc67-ca6e-4a2c-ab0f-7948490bd78b" providerId="ADAL" clId="{F86E44CB-1CF6-49AC-A10E-521FA85DB288}" dt="2021-03-29T08:28:06.764" v="978" actId="22"/>
          <pc:sldLayoutMkLst>
            <pc:docMk/>
            <pc:sldMasterMk cId="502988294" sldId="2147483648"/>
            <pc:sldLayoutMk cId="1261525723" sldId="2147483667"/>
          </pc:sldLayoutMkLst>
        </pc:sldLayoutChg>
      </pc:sldMasterChg>
    </pc:docChg>
  </pc:docChgLst>
  <pc:docChgLst>
    <pc:chgData name="Juan Manuel Servera Bondroit" userId="0495d4c8-905e-4096-beaa-e1d4e24f9049" providerId="ADAL" clId="{255BDBDA-4266-4EE6-B890-B4AB83E4A072}"/>
    <pc:docChg chg="undo custSel addSld modSld sldOrd">
      <pc:chgData name="Juan Manuel Servera Bondroit" userId="0495d4c8-905e-4096-beaa-e1d4e24f9049" providerId="ADAL" clId="{255BDBDA-4266-4EE6-B890-B4AB83E4A072}" dt="2021-03-30T10:05:53.793" v="571" actId="20577"/>
      <pc:docMkLst>
        <pc:docMk/>
      </pc:docMkLst>
      <pc:sldChg chg="mod modShow">
        <pc:chgData name="Juan Manuel Servera Bondroit" userId="0495d4c8-905e-4096-beaa-e1d4e24f9049" providerId="ADAL" clId="{255BDBDA-4266-4EE6-B890-B4AB83E4A072}" dt="2021-03-29T21:07:56.171" v="260" actId="729"/>
        <pc:sldMkLst>
          <pc:docMk/>
          <pc:sldMk cId="3727417056" sldId="258"/>
        </pc:sldMkLst>
      </pc:sldChg>
      <pc:sldChg chg="add">
        <pc:chgData name="Juan Manuel Servera Bondroit" userId="0495d4c8-905e-4096-beaa-e1d4e24f9049" providerId="ADAL" clId="{255BDBDA-4266-4EE6-B890-B4AB83E4A072}" dt="2021-03-29T20:34:25.215" v="137" actId="22"/>
        <pc:sldMkLst>
          <pc:docMk/>
          <pc:sldMk cId="535943338" sldId="3769"/>
        </pc:sldMkLst>
      </pc:sldChg>
      <pc:sldChg chg="modSp add mod">
        <pc:chgData name="Juan Manuel Servera Bondroit" userId="0495d4c8-905e-4096-beaa-e1d4e24f9049" providerId="ADAL" clId="{255BDBDA-4266-4EE6-B890-B4AB83E4A072}" dt="2021-03-29T20:19:45.698" v="1" actId="27636"/>
        <pc:sldMkLst>
          <pc:docMk/>
          <pc:sldMk cId="566842770" sldId="10664"/>
        </pc:sldMkLst>
        <pc:spChg chg="mod">
          <ac:chgData name="Juan Manuel Servera Bondroit" userId="0495d4c8-905e-4096-beaa-e1d4e24f9049" providerId="ADAL" clId="{255BDBDA-4266-4EE6-B890-B4AB83E4A072}" dt="2021-03-29T20:19:45.698" v="1" actId="27636"/>
          <ac:spMkLst>
            <pc:docMk/>
            <pc:sldMk cId="566842770" sldId="10664"/>
            <ac:spMk id="2" creationId="{FEEFABFD-50CA-4D84-A1E0-572F63683099}"/>
          </ac:spMkLst>
        </pc:spChg>
      </pc:sldChg>
      <pc:sldChg chg="add">
        <pc:chgData name="Juan Manuel Servera Bondroit" userId="0495d4c8-905e-4096-beaa-e1d4e24f9049" providerId="ADAL" clId="{255BDBDA-4266-4EE6-B890-B4AB83E4A072}" dt="2021-03-29T21:25:02.195" v="327" actId="22"/>
        <pc:sldMkLst>
          <pc:docMk/>
          <pc:sldMk cId="1494733199" sldId="11124"/>
        </pc:sldMkLst>
      </pc:sldChg>
      <pc:sldChg chg="addSp delSp modSp add mod setBg">
        <pc:chgData name="Juan Manuel Servera Bondroit" userId="0495d4c8-905e-4096-beaa-e1d4e24f9049" providerId="ADAL" clId="{255BDBDA-4266-4EE6-B890-B4AB83E4A072}" dt="2021-03-29T20:28:38.628" v="128"/>
        <pc:sldMkLst>
          <pc:docMk/>
          <pc:sldMk cId="3022875778" sldId="11126"/>
        </pc:sldMkLst>
        <pc:spChg chg="del">
          <ac:chgData name="Juan Manuel Servera Bondroit" userId="0495d4c8-905e-4096-beaa-e1d4e24f9049" providerId="ADAL" clId="{255BDBDA-4266-4EE6-B890-B4AB83E4A072}" dt="2021-03-29T20:25:28.998" v="16" actId="478"/>
          <ac:spMkLst>
            <pc:docMk/>
            <pc:sldMk cId="3022875778" sldId="11126"/>
            <ac:spMk id="2" creationId="{3CB16C30-03F5-4211-9755-997C53D677E2}"/>
          </ac:spMkLst>
        </pc:spChg>
        <pc:spChg chg="del">
          <ac:chgData name="Juan Manuel Servera Bondroit" userId="0495d4c8-905e-4096-beaa-e1d4e24f9049" providerId="ADAL" clId="{255BDBDA-4266-4EE6-B890-B4AB83E4A072}" dt="2021-03-29T20:24:57.406" v="10" actId="478"/>
          <ac:spMkLst>
            <pc:docMk/>
            <pc:sldMk cId="3022875778" sldId="11126"/>
            <ac:spMk id="5" creationId="{F046F85E-6FBE-4FA0-9CF3-5BB6F255CC2B}"/>
          </ac:spMkLst>
        </pc:spChg>
        <pc:spChg chg="mod">
          <ac:chgData name="Juan Manuel Servera Bondroit" userId="0495d4c8-905e-4096-beaa-e1d4e24f9049" providerId="ADAL" clId="{255BDBDA-4266-4EE6-B890-B4AB83E4A072}" dt="2021-03-29T20:25:20.159" v="14" actId="14100"/>
          <ac:spMkLst>
            <pc:docMk/>
            <pc:sldMk cId="3022875778" sldId="11126"/>
            <ac:spMk id="7" creationId="{8285F1FA-76DB-48DA-A8B3-8746AFEC6CCB}"/>
          </ac:spMkLst>
        </pc:spChg>
        <pc:spChg chg="del">
          <ac:chgData name="Juan Manuel Servera Bondroit" userId="0495d4c8-905e-4096-beaa-e1d4e24f9049" providerId="ADAL" clId="{255BDBDA-4266-4EE6-B890-B4AB83E4A072}" dt="2021-03-29T20:25:28.998" v="16" actId="478"/>
          <ac:spMkLst>
            <pc:docMk/>
            <pc:sldMk cId="3022875778" sldId="11126"/>
            <ac:spMk id="23" creationId="{7261B932-E935-43EA-A05D-54814902DB94}"/>
          </ac:spMkLst>
        </pc:spChg>
        <pc:spChg chg="del">
          <ac:chgData name="Juan Manuel Servera Bondroit" userId="0495d4c8-905e-4096-beaa-e1d4e24f9049" providerId="ADAL" clId="{255BDBDA-4266-4EE6-B890-B4AB83E4A072}" dt="2021-03-29T20:25:24.219" v="15" actId="478"/>
          <ac:spMkLst>
            <pc:docMk/>
            <pc:sldMk cId="3022875778" sldId="11126"/>
            <ac:spMk id="70" creationId="{33C3F7C6-2706-42CA-9E00-1CF166E7F176}"/>
          </ac:spMkLst>
        </pc:spChg>
        <pc:spChg chg="del">
          <ac:chgData name="Juan Manuel Servera Bondroit" userId="0495d4c8-905e-4096-beaa-e1d4e24f9049" providerId="ADAL" clId="{255BDBDA-4266-4EE6-B890-B4AB83E4A072}" dt="2021-03-29T20:25:31.436" v="17" actId="478"/>
          <ac:spMkLst>
            <pc:docMk/>
            <pc:sldMk cId="3022875778" sldId="11126"/>
            <ac:spMk id="73" creationId="{A963FA9B-D287-4011-A8BB-D725800186B9}"/>
          </ac:spMkLst>
        </pc:spChg>
        <pc:spChg chg="mod">
          <ac:chgData name="Juan Manuel Servera Bondroit" userId="0495d4c8-905e-4096-beaa-e1d4e24f9049" providerId="ADAL" clId="{255BDBDA-4266-4EE6-B890-B4AB83E4A072}" dt="2021-03-29T20:25:05.317" v="11" actId="1076"/>
          <ac:spMkLst>
            <pc:docMk/>
            <pc:sldMk cId="3022875778" sldId="11126"/>
            <ac:spMk id="74" creationId="{F383562A-32B7-40B7-A334-4574D13B612E}"/>
          </ac:spMkLst>
        </pc:spChg>
        <pc:picChg chg="add mod">
          <ac:chgData name="Juan Manuel Servera Bondroit" userId="0495d4c8-905e-4096-beaa-e1d4e24f9049" providerId="ADAL" clId="{255BDBDA-4266-4EE6-B890-B4AB83E4A072}" dt="2021-03-29T20:24:50.456" v="9" actId="1076"/>
          <ac:picMkLst>
            <pc:docMk/>
            <pc:sldMk cId="3022875778" sldId="11126"/>
            <ac:picMk id="4" creationId="{AD5EBFB0-E987-4228-8C31-AB759F42C0C9}"/>
          </ac:picMkLst>
        </pc:picChg>
        <pc:picChg chg="del">
          <ac:chgData name="Juan Manuel Servera Bondroit" userId="0495d4c8-905e-4096-beaa-e1d4e24f9049" providerId="ADAL" clId="{255BDBDA-4266-4EE6-B890-B4AB83E4A072}" dt="2021-03-29T20:24:15.733" v="3" actId="478"/>
          <ac:picMkLst>
            <pc:docMk/>
            <pc:sldMk cId="3022875778" sldId="11126"/>
            <ac:picMk id="6" creationId="{98C3FFDB-44DA-404E-B491-9FD2FB248975}"/>
          </ac:picMkLst>
        </pc:picChg>
        <pc:picChg chg="add mod modCrop">
          <ac:chgData name="Juan Manuel Servera Bondroit" userId="0495d4c8-905e-4096-beaa-e1d4e24f9049" providerId="ADAL" clId="{255BDBDA-4266-4EE6-B890-B4AB83E4A072}" dt="2021-03-29T20:28:20.612" v="127" actId="732"/>
          <ac:picMkLst>
            <pc:docMk/>
            <pc:sldMk cId="3022875778" sldId="11126"/>
            <ac:picMk id="9" creationId="{22C6B8F5-B907-44CA-A554-17D14994D75C}"/>
          </ac:picMkLst>
        </pc:picChg>
        <pc:picChg chg="del">
          <ac:chgData name="Juan Manuel Servera Bondroit" userId="0495d4c8-905e-4096-beaa-e1d4e24f9049" providerId="ADAL" clId="{255BDBDA-4266-4EE6-B890-B4AB83E4A072}" dt="2021-03-29T20:25:28.998" v="16" actId="478"/>
          <ac:picMkLst>
            <pc:docMk/>
            <pc:sldMk cId="3022875778" sldId="11126"/>
            <ac:picMk id="1026" creationId="{B16BACE9-945D-4EC4-8BC7-D13DC19433F9}"/>
          </ac:picMkLst>
        </pc:picChg>
        <pc:picChg chg="del">
          <ac:chgData name="Juan Manuel Servera Bondroit" userId="0495d4c8-905e-4096-beaa-e1d4e24f9049" providerId="ADAL" clId="{255BDBDA-4266-4EE6-B890-B4AB83E4A072}" dt="2021-03-29T20:25:28.998" v="16" actId="478"/>
          <ac:picMkLst>
            <pc:docMk/>
            <pc:sldMk cId="3022875778" sldId="11126"/>
            <ac:picMk id="1028" creationId="{B25A0D4F-7B3C-4226-803E-DFAF98411E99}"/>
          </ac:picMkLst>
        </pc:picChg>
      </pc:sldChg>
      <pc:sldChg chg="delSp modSp add mod setBg">
        <pc:chgData name="Juan Manuel Servera Bondroit" userId="0495d4c8-905e-4096-beaa-e1d4e24f9049" providerId="ADAL" clId="{255BDBDA-4266-4EE6-B890-B4AB83E4A072}" dt="2021-03-29T20:33:02.715" v="136" actId="6549"/>
        <pc:sldMkLst>
          <pc:docMk/>
          <pc:sldMk cId="4244688418" sldId="11127"/>
        </pc:sldMkLst>
        <pc:spChg chg="mod">
          <ac:chgData name="Juan Manuel Servera Bondroit" userId="0495d4c8-905e-4096-beaa-e1d4e24f9049" providerId="ADAL" clId="{255BDBDA-4266-4EE6-B890-B4AB83E4A072}" dt="2021-03-29T20:33:02.715" v="136" actId="6549"/>
          <ac:spMkLst>
            <pc:docMk/>
            <pc:sldMk cId="4244688418" sldId="11127"/>
            <ac:spMk id="9" creationId="{B8613F8F-5A38-4941-A6FC-702DEC235057}"/>
          </ac:spMkLst>
        </pc:spChg>
        <pc:spChg chg="del">
          <ac:chgData name="Juan Manuel Servera Bondroit" userId="0495d4c8-905e-4096-beaa-e1d4e24f9049" providerId="ADAL" clId="{255BDBDA-4266-4EE6-B890-B4AB83E4A072}" dt="2021-03-29T20:31:36.306" v="135" actId="478"/>
          <ac:spMkLst>
            <pc:docMk/>
            <pc:sldMk cId="4244688418" sldId="11127"/>
            <ac:spMk id="34" creationId="{FA8C34E1-730A-4D27-B3A8-3CC59AF4F159}"/>
          </ac:spMkLst>
        </pc:spChg>
      </pc:sldChg>
      <pc:sldChg chg="delSp add mod setBg">
        <pc:chgData name="Juan Manuel Servera Bondroit" userId="0495d4c8-905e-4096-beaa-e1d4e24f9049" providerId="ADAL" clId="{255BDBDA-4266-4EE6-B890-B4AB83E4A072}" dt="2021-03-29T20:31:22.611" v="134" actId="478"/>
        <pc:sldMkLst>
          <pc:docMk/>
          <pc:sldMk cId="2894551622" sldId="11128"/>
        </pc:sldMkLst>
        <pc:spChg chg="del">
          <ac:chgData name="Juan Manuel Servera Bondroit" userId="0495d4c8-905e-4096-beaa-e1d4e24f9049" providerId="ADAL" clId="{255BDBDA-4266-4EE6-B890-B4AB83E4A072}" dt="2021-03-29T20:31:16.993" v="133" actId="478"/>
          <ac:spMkLst>
            <pc:docMk/>
            <pc:sldMk cId="2894551622" sldId="11128"/>
            <ac:spMk id="10" creationId="{8F9CD2D9-B515-40C6-9F20-E856487DA215}"/>
          </ac:spMkLst>
        </pc:spChg>
        <pc:spChg chg="del">
          <ac:chgData name="Juan Manuel Servera Bondroit" userId="0495d4c8-905e-4096-beaa-e1d4e24f9049" providerId="ADAL" clId="{255BDBDA-4266-4EE6-B890-B4AB83E4A072}" dt="2021-03-29T20:31:22.611" v="134" actId="478"/>
          <ac:spMkLst>
            <pc:docMk/>
            <pc:sldMk cId="2894551622" sldId="11128"/>
            <ac:spMk id="26" creationId="{954454D5-297E-4CC4-970E-AEE2BF9D8224}"/>
          </ac:spMkLst>
        </pc:spChg>
      </pc:sldChg>
      <pc:sldChg chg="add setBg">
        <pc:chgData name="Juan Manuel Servera Bondroit" userId="0495d4c8-905e-4096-beaa-e1d4e24f9049" providerId="ADAL" clId="{255BDBDA-4266-4EE6-B890-B4AB83E4A072}" dt="2021-03-29T21:33:00.846" v="329"/>
        <pc:sldMkLst>
          <pc:docMk/>
          <pc:sldMk cId="3969331467" sldId="11139"/>
        </pc:sldMkLst>
      </pc:sldChg>
      <pc:sldChg chg="add ord">
        <pc:chgData name="Juan Manuel Servera Bondroit" userId="0495d4c8-905e-4096-beaa-e1d4e24f9049" providerId="ADAL" clId="{255BDBDA-4266-4EE6-B890-B4AB83E4A072}" dt="2021-03-29T21:21:46.944" v="263"/>
        <pc:sldMkLst>
          <pc:docMk/>
          <pc:sldMk cId="4057158146" sldId="2076137031"/>
        </pc:sldMkLst>
      </pc:sldChg>
      <pc:sldChg chg="addSp delSp modSp add mod">
        <pc:chgData name="Juan Manuel Servera Bondroit" userId="0495d4c8-905e-4096-beaa-e1d4e24f9049" providerId="ADAL" clId="{255BDBDA-4266-4EE6-B890-B4AB83E4A072}" dt="2021-03-29T21:07:20.914" v="259" actId="20577"/>
        <pc:sldMkLst>
          <pc:docMk/>
          <pc:sldMk cId="578106609" sldId="2076137953"/>
        </pc:sldMkLst>
        <pc:spChg chg="mod">
          <ac:chgData name="Juan Manuel Servera Bondroit" userId="0495d4c8-905e-4096-beaa-e1d4e24f9049" providerId="ADAL" clId="{255BDBDA-4266-4EE6-B890-B4AB83E4A072}" dt="2021-03-29T21:07:20.914" v="259" actId="20577"/>
          <ac:spMkLst>
            <pc:docMk/>
            <pc:sldMk cId="578106609" sldId="2076137953"/>
            <ac:spMk id="20" creationId="{824D6E7C-4E74-4B67-95C9-C620C73D1045}"/>
          </ac:spMkLst>
        </pc:spChg>
        <pc:spChg chg="del mod">
          <ac:chgData name="Juan Manuel Servera Bondroit" userId="0495d4c8-905e-4096-beaa-e1d4e24f9049" providerId="ADAL" clId="{255BDBDA-4266-4EE6-B890-B4AB83E4A072}" dt="2021-03-29T20:42:46.179" v="144" actId="478"/>
          <ac:spMkLst>
            <pc:docMk/>
            <pc:sldMk cId="578106609" sldId="2076137953"/>
            <ac:spMk id="22" creationId="{3C556F12-93B1-4B2A-BCC1-31568D4D819B}"/>
          </ac:spMkLst>
        </pc:spChg>
        <pc:spChg chg="add del mod">
          <ac:chgData name="Juan Manuel Servera Bondroit" userId="0495d4c8-905e-4096-beaa-e1d4e24f9049" providerId="ADAL" clId="{255BDBDA-4266-4EE6-B890-B4AB83E4A072}" dt="2021-03-29T20:50:48.068" v="155" actId="21"/>
          <ac:spMkLst>
            <pc:docMk/>
            <pc:sldMk cId="578106609" sldId="2076137953"/>
            <ac:spMk id="65" creationId="{562540F0-F00A-4DAA-9104-D32145B0AFFB}"/>
          </ac:spMkLst>
        </pc:spChg>
      </pc:sldChg>
      <pc:sldChg chg="addSp delSp modSp new mod modClrScheme chgLayout">
        <pc:chgData name="Juan Manuel Servera Bondroit" userId="0495d4c8-905e-4096-beaa-e1d4e24f9049" providerId="ADAL" clId="{255BDBDA-4266-4EE6-B890-B4AB83E4A072}" dt="2021-03-29T20:57:58.351" v="240" actId="404"/>
        <pc:sldMkLst>
          <pc:docMk/>
          <pc:sldMk cId="1916679903" sldId="2141411159"/>
        </pc:sldMkLst>
        <pc:spChg chg="del mod ord">
          <ac:chgData name="Juan Manuel Servera Bondroit" userId="0495d4c8-905e-4096-beaa-e1d4e24f9049" providerId="ADAL" clId="{255BDBDA-4266-4EE6-B890-B4AB83E4A072}" dt="2021-03-29T20:54:04.871" v="187" actId="700"/>
          <ac:spMkLst>
            <pc:docMk/>
            <pc:sldMk cId="1916679903" sldId="2141411159"/>
            <ac:spMk id="2" creationId="{57143E4B-CE12-435E-AE64-9A63A76014E0}"/>
          </ac:spMkLst>
        </pc:spChg>
        <pc:spChg chg="del">
          <ac:chgData name="Juan Manuel Servera Bondroit" userId="0495d4c8-905e-4096-beaa-e1d4e24f9049" providerId="ADAL" clId="{255BDBDA-4266-4EE6-B890-B4AB83E4A072}" dt="2021-03-29T20:54:04.871" v="187" actId="700"/>
          <ac:spMkLst>
            <pc:docMk/>
            <pc:sldMk cId="1916679903" sldId="2141411159"/>
            <ac:spMk id="3" creationId="{45A7CE7F-310A-4D08-B328-48145A93529F}"/>
          </ac:spMkLst>
        </pc:spChg>
        <pc:spChg chg="add mod">
          <ac:chgData name="Juan Manuel Servera Bondroit" userId="0495d4c8-905e-4096-beaa-e1d4e24f9049" providerId="ADAL" clId="{255BDBDA-4266-4EE6-B890-B4AB83E4A072}" dt="2021-03-29T20:57:53.335" v="239" actId="404"/>
          <ac:spMkLst>
            <pc:docMk/>
            <pc:sldMk cId="1916679903" sldId="2141411159"/>
            <ac:spMk id="5" creationId="{9C00FD98-F1F0-4CBF-9CBE-589BF50B6955}"/>
          </ac:spMkLst>
        </pc:spChg>
        <pc:spChg chg="add mod">
          <ac:chgData name="Juan Manuel Servera Bondroit" userId="0495d4c8-905e-4096-beaa-e1d4e24f9049" providerId="ADAL" clId="{255BDBDA-4266-4EE6-B890-B4AB83E4A072}" dt="2021-03-29T20:57:58.351" v="240" actId="404"/>
          <ac:spMkLst>
            <pc:docMk/>
            <pc:sldMk cId="1916679903" sldId="2141411159"/>
            <ac:spMk id="7" creationId="{5EDE4F1C-674D-4996-A73D-61892369436B}"/>
          </ac:spMkLst>
        </pc:spChg>
        <pc:spChg chg="add del mod ord">
          <ac:chgData name="Juan Manuel Servera Bondroit" userId="0495d4c8-905e-4096-beaa-e1d4e24f9049" providerId="ADAL" clId="{255BDBDA-4266-4EE6-B890-B4AB83E4A072}" dt="2021-03-29T20:54:19.118" v="188" actId="700"/>
          <ac:spMkLst>
            <pc:docMk/>
            <pc:sldMk cId="1916679903" sldId="2141411159"/>
            <ac:spMk id="8" creationId="{3B70B3B4-087D-4CBF-908B-18ADBD951504}"/>
          </ac:spMkLst>
        </pc:spChg>
        <pc:spChg chg="add del mod ord">
          <ac:chgData name="Juan Manuel Servera Bondroit" userId="0495d4c8-905e-4096-beaa-e1d4e24f9049" providerId="ADAL" clId="{255BDBDA-4266-4EE6-B890-B4AB83E4A072}" dt="2021-03-29T20:55:05.358" v="192" actId="700"/>
          <ac:spMkLst>
            <pc:docMk/>
            <pc:sldMk cId="1916679903" sldId="2141411159"/>
            <ac:spMk id="9" creationId="{16BED3B0-3E44-4C5A-ABE8-6FA386F1E949}"/>
          </ac:spMkLst>
        </pc:spChg>
        <pc:spChg chg="add del mod ord">
          <ac:chgData name="Juan Manuel Servera Bondroit" userId="0495d4c8-905e-4096-beaa-e1d4e24f9049" providerId="ADAL" clId="{255BDBDA-4266-4EE6-B890-B4AB83E4A072}" dt="2021-03-29T20:55:05.358" v="192" actId="700"/>
          <ac:spMkLst>
            <pc:docMk/>
            <pc:sldMk cId="1916679903" sldId="2141411159"/>
            <ac:spMk id="10" creationId="{470601A4-2A40-4C8E-B354-30C5CD17DAEA}"/>
          </ac:spMkLst>
        </pc:spChg>
        <pc:spChg chg="add del mod ord">
          <ac:chgData name="Juan Manuel Servera Bondroit" userId="0495d4c8-905e-4096-beaa-e1d4e24f9049" providerId="ADAL" clId="{255BDBDA-4266-4EE6-B890-B4AB83E4A072}" dt="2021-03-29T20:55:05.358" v="192" actId="700"/>
          <ac:spMkLst>
            <pc:docMk/>
            <pc:sldMk cId="1916679903" sldId="2141411159"/>
            <ac:spMk id="11" creationId="{66401B1D-03B0-4F7E-9B1B-85B37AA22DE8}"/>
          </ac:spMkLst>
        </pc:spChg>
        <pc:spChg chg="add del mod ord">
          <ac:chgData name="Juan Manuel Servera Bondroit" userId="0495d4c8-905e-4096-beaa-e1d4e24f9049" providerId="ADAL" clId="{255BDBDA-4266-4EE6-B890-B4AB83E4A072}" dt="2021-03-29T20:55:05.358" v="192" actId="700"/>
          <ac:spMkLst>
            <pc:docMk/>
            <pc:sldMk cId="1916679903" sldId="2141411159"/>
            <ac:spMk id="12" creationId="{D1F15847-07E0-4A03-9F8E-179D2E8F8E04}"/>
          </ac:spMkLst>
        </pc:spChg>
        <pc:spChg chg="add del mod ord">
          <ac:chgData name="Juan Manuel Servera Bondroit" userId="0495d4c8-905e-4096-beaa-e1d4e24f9049" providerId="ADAL" clId="{255BDBDA-4266-4EE6-B890-B4AB83E4A072}" dt="2021-03-29T20:55:05.358" v="192" actId="700"/>
          <ac:spMkLst>
            <pc:docMk/>
            <pc:sldMk cId="1916679903" sldId="2141411159"/>
            <ac:spMk id="13" creationId="{FEA774DC-E69D-428F-AE9F-B994AA8C3272}"/>
          </ac:spMkLst>
        </pc:spChg>
        <pc:spChg chg="add mod ord">
          <ac:chgData name="Juan Manuel Servera Bondroit" userId="0495d4c8-905e-4096-beaa-e1d4e24f9049" providerId="ADAL" clId="{255BDBDA-4266-4EE6-B890-B4AB83E4A072}" dt="2021-03-29T20:55:23.723" v="235" actId="20577"/>
          <ac:spMkLst>
            <pc:docMk/>
            <pc:sldMk cId="1916679903" sldId="2141411159"/>
            <ac:spMk id="14" creationId="{F66E9131-7287-4664-888B-4F19BB0F4169}"/>
          </ac:spMkLst>
        </pc:spChg>
        <pc:spChg chg="add mod ord">
          <ac:chgData name="Juan Manuel Servera Bondroit" userId="0495d4c8-905e-4096-beaa-e1d4e24f9049" providerId="ADAL" clId="{255BDBDA-4266-4EE6-B890-B4AB83E4A072}" dt="2021-03-29T20:55:05.358" v="192" actId="700"/>
          <ac:spMkLst>
            <pc:docMk/>
            <pc:sldMk cId="1916679903" sldId="2141411159"/>
            <ac:spMk id="15" creationId="{3C02E414-8567-4FAD-A374-8B1F20D2903B}"/>
          </ac:spMkLst>
        </pc:spChg>
        <pc:spChg chg="add mod ord">
          <ac:chgData name="Juan Manuel Servera Bondroit" userId="0495d4c8-905e-4096-beaa-e1d4e24f9049" providerId="ADAL" clId="{255BDBDA-4266-4EE6-B890-B4AB83E4A072}" dt="2021-03-29T20:55:05.358" v="192" actId="700"/>
          <ac:spMkLst>
            <pc:docMk/>
            <pc:sldMk cId="1916679903" sldId="2141411159"/>
            <ac:spMk id="16" creationId="{24EBA3A7-8CD1-498E-AEB2-4C509E05E8B0}"/>
          </ac:spMkLst>
        </pc:spChg>
      </pc:sldChg>
      <pc:sldChg chg="addSp delSp modSp new mod modMedia modClrScheme delAnim chgLayout">
        <pc:chgData name="Juan Manuel Servera Bondroit" userId="0495d4c8-905e-4096-beaa-e1d4e24f9049" providerId="ADAL" clId="{255BDBDA-4266-4EE6-B890-B4AB83E4A072}" dt="2021-03-29T21:35:55.425" v="447" actId="20577"/>
        <pc:sldMkLst>
          <pc:docMk/>
          <pc:sldMk cId="1182767726" sldId="2141411160"/>
        </pc:sldMkLst>
        <pc:spChg chg="del mod ord">
          <ac:chgData name="Juan Manuel Servera Bondroit" userId="0495d4c8-905e-4096-beaa-e1d4e24f9049" providerId="ADAL" clId="{255BDBDA-4266-4EE6-B890-B4AB83E4A072}" dt="2021-03-29T21:23:04.841" v="265" actId="700"/>
          <ac:spMkLst>
            <pc:docMk/>
            <pc:sldMk cId="1182767726" sldId="2141411160"/>
            <ac:spMk id="2" creationId="{B79050BE-69B7-437E-A26F-593E1E37F61E}"/>
          </ac:spMkLst>
        </pc:spChg>
        <pc:spChg chg="del mod ord">
          <ac:chgData name="Juan Manuel Servera Bondroit" userId="0495d4c8-905e-4096-beaa-e1d4e24f9049" providerId="ADAL" clId="{255BDBDA-4266-4EE6-B890-B4AB83E4A072}" dt="2021-03-29T21:23:04.841" v="265" actId="700"/>
          <ac:spMkLst>
            <pc:docMk/>
            <pc:sldMk cId="1182767726" sldId="2141411160"/>
            <ac:spMk id="3" creationId="{1DE02F5F-3C4C-4C92-AA7D-C0BD0CCC1377}"/>
          </ac:spMkLst>
        </pc:spChg>
        <pc:spChg chg="add mod ord">
          <ac:chgData name="Juan Manuel Servera Bondroit" userId="0495d4c8-905e-4096-beaa-e1d4e24f9049" providerId="ADAL" clId="{255BDBDA-4266-4EE6-B890-B4AB83E4A072}" dt="2021-03-29T21:23:59.297" v="326" actId="26606"/>
          <ac:spMkLst>
            <pc:docMk/>
            <pc:sldMk cId="1182767726" sldId="2141411160"/>
            <ac:spMk id="4" creationId="{37941329-BFA9-4DCC-89A2-53FD6AFC0452}"/>
          </ac:spMkLst>
        </pc:spChg>
        <pc:spChg chg="add mod ord">
          <ac:chgData name="Juan Manuel Servera Bondroit" userId="0495d4c8-905e-4096-beaa-e1d4e24f9049" providerId="ADAL" clId="{255BDBDA-4266-4EE6-B890-B4AB83E4A072}" dt="2021-03-29T21:35:55.425" v="447" actId="20577"/>
          <ac:spMkLst>
            <pc:docMk/>
            <pc:sldMk cId="1182767726" sldId="2141411160"/>
            <ac:spMk id="5" creationId="{10F441B9-87B8-4D07-A809-1AF8EE1CC659}"/>
          </ac:spMkLst>
        </pc:spChg>
        <pc:picChg chg="add del mod">
          <ac:chgData name="Juan Manuel Servera Bondroit" userId="0495d4c8-905e-4096-beaa-e1d4e24f9049" providerId="ADAL" clId="{255BDBDA-4266-4EE6-B890-B4AB83E4A072}" dt="2021-03-29T21:23:59.297" v="326" actId="26606"/>
          <ac:picMkLst>
            <pc:docMk/>
            <pc:sldMk cId="1182767726" sldId="2141411160"/>
            <ac:picMk id="7" creationId="{4547CDB1-1F83-4F0A-9DBF-D229895F20A0}"/>
          </ac:picMkLst>
        </pc:picChg>
      </pc:sldChg>
      <pc:sldChg chg="modSp new mod">
        <pc:chgData name="Juan Manuel Servera Bondroit" userId="0495d4c8-905e-4096-beaa-e1d4e24f9049" providerId="ADAL" clId="{255BDBDA-4266-4EE6-B890-B4AB83E4A072}" dt="2021-03-30T10:05:53.793" v="571" actId="20577"/>
        <pc:sldMkLst>
          <pc:docMk/>
          <pc:sldMk cId="2236786381" sldId="2141411168"/>
        </pc:sldMkLst>
        <pc:spChg chg="mod">
          <ac:chgData name="Juan Manuel Servera Bondroit" userId="0495d4c8-905e-4096-beaa-e1d4e24f9049" providerId="ADAL" clId="{255BDBDA-4266-4EE6-B890-B4AB83E4A072}" dt="2021-03-30T10:04:28.376" v="465" actId="20577"/>
          <ac:spMkLst>
            <pc:docMk/>
            <pc:sldMk cId="2236786381" sldId="2141411168"/>
            <ac:spMk id="2" creationId="{B466EC82-DCA7-4554-A677-5A46B052D344}"/>
          </ac:spMkLst>
        </pc:spChg>
        <pc:spChg chg="mod">
          <ac:chgData name="Juan Manuel Servera Bondroit" userId="0495d4c8-905e-4096-beaa-e1d4e24f9049" providerId="ADAL" clId="{255BDBDA-4266-4EE6-B890-B4AB83E4A072}" dt="2021-03-30T10:05:53.793" v="571" actId="20577"/>
          <ac:spMkLst>
            <pc:docMk/>
            <pc:sldMk cId="2236786381" sldId="2141411168"/>
            <ac:spMk id="3" creationId="{15567358-2835-4FB2-8D82-0B24A3EC76E8}"/>
          </ac:spMkLst>
        </pc:spChg>
      </pc:sldChg>
      <pc:sldMasterChg chg="addSldLayout modSldLayout">
        <pc:chgData name="Juan Manuel Servera Bondroit" userId="0495d4c8-905e-4096-beaa-e1d4e24f9049" providerId="ADAL" clId="{255BDBDA-4266-4EE6-B890-B4AB83E4A072}" dt="2021-03-29T20:34:25.215" v="137" actId="22"/>
        <pc:sldMasterMkLst>
          <pc:docMk/>
          <pc:sldMasterMk cId="502988294" sldId="2147483648"/>
        </pc:sldMasterMkLst>
        <pc:sldLayoutChg chg="add mod replId">
          <pc:chgData name="Juan Manuel Servera Bondroit" userId="0495d4c8-905e-4096-beaa-e1d4e24f9049" providerId="ADAL" clId="{255BDBDA-4266-4EE6-B890-B4AB83E4A072}" dt="2021-03-29T20:19:45.598" v="0" actId="22"/>
          <pc:sldLayoutMkLst>
            <pc:docMk/>
            <pc:sldMasterMk cId="502988294" sldId="2147483648"/>
            <pc:sldLayoutMk cId="61610972" sldId="2147483759"/>
          </pc:sldLayoutMkLst>
        </pc:sldLayoutChg>
        <pc:sldLayoutChg chg="add mod replId">
          <pc:chgData name="Juan Manuel Servera Bondroit" userId="0495d4c8-905e-4096-beaa-e1d4e24f9049" providerId="ADAL" clId="{255BDBDA-4266-4EE6-B890-B4AB83E4A072}" dt="2021-03-29T20:29:57.779" v="129" actId="22"/>
          <pc:sldLayoutMkLst>
            <pc:docMk/>
            <pc:sldMasterMk cId="502988294" sldId="2147483648"/>
            <pc:sldLayoutMk cId="188596373" sldId="2147483761"/>
          </pc:sldLayoutMkLst>
        </pc:sldLayoutChg>
        <pc:sldLayoutChg chg="add mod">
          <pc:chgData name="Juan Manuel Servera Bondroit" userId="0495d4c8-905e-4096-beaa-e1d4e24f9049" providerId="ADAL" clId="{255BDBDA-4266-4EE6-B890-B4AB83E4A072}" dt="2021-03-29T20:34:25.215" v="137" actId="22"/>
          <pc:sldLayoutMkLst>
            <pc:docMk/>
            <pc:sldMasterMk cId="502988294" sldId="2147483648"/>
            <pc:sldLayoutMk cId="1862360113" sldId="2147483762"/>
          </pc:sldLayoutMkLst>
        </pc:sldLayoutChg>
      </pc:sldMasterChg>
      <pc:sldMasterChg chg="addSldLayout modSldLayout">
        <pc:chgData name="Juan Manuel Servera Bondroit" userId="0495d4c8-905e-4096-beaa-e1d4e24f9049" providerId="ADAL" clId="{255BDBDA-4266-4EE6-B890-B4AB83E4A072}" dt="2021-03-29T20:23:19.206" v="2" actId="22"/>
        <pc:sldMasterMkLst>
          <pc:docMk/>
          <pc:sldMasterMk cId="4233968665" sldId="2147483668"/>
        </pc:sldMasterMkLst>
        <pc:sldLayoutChg chg="add mod replId">
          <pc:chgData name="Juan Manuel Servera Bondroit" userId="0495d4c8-905e-4096-beaa-e1d4e24f9049" providerId="ADAL" clId="{255BDBDA-4266-4EE6-B890-B4AB83E4A072}" dt="2021-03-29T20:23:19.206" v="2" actId="22"/>
          <pc:sldLayoutMkLst>
            <pc:docMk/>
            <pc:sldMasterMk cId="4233968665" sldId="2147483668"/>
            <pc:sldLayoutMk cId="613787443" sldId="2147483760"/>
          </pc:sldLayoutMkLst>
        </pc:sldLayoutChg>
      </pc:sldMasterChg>
    </pc:docChg>
  </pc:docChgLst>
  <pc:docChgLst>
    <pc:chgData name="Juan Manuel Servera Bondroit" userId="S::juanserv@microsoft.com::0495d4c8-905e-4096-beaa-e1d4e24f9049" providerId="AD" clId="Web-{67EFFD99-367F-4C91-B4F0-97D06B6B388E}"/>
    <pc:docChg chg="modSld">
      <pc:chgData name="Juan Manuel Servera Bondroit" userId="S::juanserv@microsoft.com::0495d4c8-905e-4096-beaa-e1d4e24f9049" providerId="AD" clId="Web-{67EFFD99-367F-4C91-B4F0-97D06B6B388E}" dt="2021-03-30T07:29:40.760" v="4"/>
      <pc:docMkLst>
        <pc:docMk/>
      </pc:docMkLst>
      <pc:sldChg chg="modSp">
        <pc:chgData name="Juan Manuel Servera Bondroit" userId="S::juanserv@microsoft.com::0495d4c8-905e-4096-beaa-e1d4e24f9049" providerId="AD" clId="Web-{67EFFD99-367F-4C91-B4F0-97D06B6B388E}" dt="2021-03-30T07:26:25.609" v="3" actId="20577"/>
        <pc:sldMkLst>
          <pc:docMk/>
          <pc:sldMk cId="478777619" sldId="325"/>
        </pc:sldMkLst>
        <pc:spChg chg="mod">
          <ac:chgData name="Juan Manuel Servera Bondroit" userId="S::juanserv@microsoft.com::0495d4c8-905e-4096-beaa-e1d4e24f9049" providerId="AD" clId="Web-{67EFFD99-367F-4C91-B4F0-97D06B6B388E}" dt="2021-03-30T07:26:25.609" v="3" actId="20577"/>
          <ac:spMkLst>
            <pc:docMk/>
            <pc:sldMk cId="478777619" sldId="325"/>
            <ac:spMk id="7" creationId="{9821F593-6DC1-4A70-9F46-F15B6420434A}"/>
          </ac:spMkLst>
        </pc:spChg>
      </pc:sldChg>
      <pc:sldChg chg="delSp">
        <pc:chgData name="Juan Manuel Servera Bondroit" userId="S::juanserv@microsoft.com::0495d4c8-905e-4096-beaa-e1d4e24f9049" providerId="AD" clId="Web-{67EFFD99-367F-4C91-B4F0-97D06B6B388E}" dt="2021-03-30T07:29:40.760" v="4"/>
        <pc:sldMkLst>
          <pc:docMk/>
          <pc:sldMk cId="3022875778" sldId="11126"/>
        </pc:sldMkLst>
        <pc:spChg chg="del">
          <ac:chgData name="Juan Manuel Servera Bondroit" userId="S::juanserv@microsoft.com::0495d4c8-905e-4096-beaa-e1d4e24f9049" providerId="AD" clId="Web-{67EFFD99-367F-4C91-B4F0-97D06B6B388E}" dt="2021-03-30T07:29:40.760" v="4"/>
          <ac:spMkLst>
            <pc:docMk/>
            <pc:sldMk cId="3022875778" sldId="11126"/>
            <ac:spMk id="74" creationId="{F383562A-32B7-40B7-A334-4574D13B61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7AA78-EBC3-425B-97A6-FA84DE2E79A0}" type="datetimeFigureOut">
              <a:rPr lang="en-US" smtClean="0"/>
              <a:t>3/30/2021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BF97E-AE56-40CF-BBE5-0750081DE809}" type="slidenum">
              <a:rPr lang="en-US" smtClean="0"/>
              <a:t>‹#›</a:t>
            </a:fld>
            <a:endParaRPr lang="en-US"/>
          </a:p>
        </p:txBody>
      </p:sp>
    </p:spTree>
    <p:extLst>
      <p:ext uri="{BB962C8B-B14F-4D97-AF65-F5344CB8AC3E}">
        <p14:creationId xmlns:p14="http://schemas.microsoft.com/office/powerpoint/2010/main" val="13696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Azure/bicep/blob/master/docs/installing.md"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github.com/Azure/bicep/issues" TargetMode="External"/><Relationship Id="rId4" Type="http://schemas.openxmlformats.org/officeDocument/2006/relationships/hyperlink" Target="https://github.com/Azure/bicep/blob/master/docs/tutorial/01-simple-template.md"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features/project-management/"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61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10</a:t>
            </a:fld>
            <a:endParaRPr lang="en-US"/>
          </a:p>
        </p:txBody>
      </p:sp>
    </p:spTree>
    <p:extLst>
      <p:ext uri="{BB962C8B-B14F-4D97-AF65-F5344CB8AC3E}">
        <p14:creationId xmlns:p14="http://schemas.microsoft.com/office/powerpoint/2010/main" val="1444496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Imperative (Procedural) is the  “how”. It’s a historical approach which uses the “I don’t trust you, give me the actions” parameters in explicit steps.</a:t>
            </a:r>
            <a:br>
              <a:rPr lang="en-US" sz="1200" b="0" i="0" kern="1200">
                <a:solidFill>
                  <a:schemeClr val="tx1"/>
                </a:solidFill>
                <a:effectLst/>
                <a:latin typeface="Arial" panose="020B0604020202020204" pitchFamily="34" charset="0"/>
                <a:ea typeface="+mn-ea"/>
                <a:cs typeface="Arial" panose="020B0604020202020204" pitchFamily="34" charset="0"/>
              </a:rPr>
            </a:b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Declarative (Functional)  is “the what. “This is what I need, I can’t be bothered telling you how to get there” parameters. The how is handled by the interpreter/engine not the administrator. The sys admin describes a desired end state and the tool attempts to reach it.</a:t>
            </a:r>
          </a:p>
          <a:p>
            <a:endParaRPr lang="en-US">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Regardless of how I get to your house, what really matters is the car I drive. Am I going to drive an </a:t>
            </a:r>
            <a:r>
              <a:rPr lang="en-US" sz="1200" b="0" i="1" kern="1200">
                <a:solidFill>
                  <a:schemeClr val="tx1"/>
                </a:solidFill>
                <a:effectLst/>
                <a:latin typeface="Arial" panose="020B0604020202020204" pitchFamily="34" charset="0"/>
                <a:ea typeface="+mn-ea"/>
                <a:cs typeface="Arial" panose="020B0604020202020204" pitchFamily="34" charset="0"/>
              </a:rPr>
              <a:t>imperative</a:t>
            </a:r>
            <a:r>
              <a:rPr lang="en-US" sz="1200" b="0" i="0" kern="1200">
                <a:solidFill>
                  <a:schemeClr val="tx1"/>
                </a:solidFill>
                <a:effectLst/>
                <a:latin typeface="Arial" panose="020B0604020202020204" pitchFamily="34" charset="0"/>
                <a:ea typeface="+mn-ea"/>
                <a:cs typeface="Arial" panose="020B0604020202020204" pitchFamily="34" charset="0"/>
              </a:rPr>
              <a:t> stick shift car or a </a:t>
            </a:r>
            <a:r>
              <a:rPr lang="en-US" sz="1200" b="0" i="1" kern="1200">
                <a:solidFill>
                  <a:schemeClr val="tx1"/>
                </a:solidFill>
                <a:effectLst/>
                <a:latin typeface="Arial" panose="020B0604020202020204" pitchFamily="34" charset="0"/>
                <a:ea typeface="+mn-ea"/>
                <a:cs typeface="Arial" panose="020B0604020202020204" pitchFamily="34" charset="0"/>
              </a:rPr>
              <a:t>declarative</a:t>
            </a:r>
            <a:r>
              <a:rPr lang="en-US" sz="1200" b="0" i="0" kern="1200">
                <a:solidFill>
                  <a:schemeClr val="tx1"/>
                </a:solidFill>
                <a:effectLst/>
                <a:latin typeface="Arial" panose="020B0604020202020204" pitchFamily="34" charset="0"/>
                <a:ea typeface="+mn-ea"/>
                <a:cs typeface="Arial" panose="020B0604020202020204" pitchFamily="34" charset="0"/>
              </a:rPr>
              <a:t> automatic car. Enough metaphors?</a:t>
            </a:r>
          </a:p>
          <a:p>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Before we dive into code, it’s important to realize that many declarative approaches have some sort of imperative abstraction layer. </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An automatic car has some sort of abstraction layer over shifting gears.</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In the </a:t>
            </a:r>
            <a:r>
              <a:rPr lang="en-US" sz="1200" b="1" i="0" kern="1200">
                <a:solidFill>
                  <a:sysClr val="windowText" lastClr="000000"/>
                </a:solidFill>
                <a:effectLst/>
                <a:latin typeface="Arial" panose="020B0604020202020204" pitchFamily="34" charset="0"/>
                <a:ea typeface="+mn-ea"/>
                <a:cs typeface="Arial" panose="020B0604020202020204" pitchFamily="34" charset="0"/>
              </a:rPr>
              <a:t>d</a:t>
            </a:r>
            <a:r>
              <a:rPr lang="en-US" sz="1200" b="1">
                <a:solidFill>
                  <a:sysClr val="windowText" lastClr="000000"/>
                </a:solidFill>
                <a:latin typeface="Arial" panose="020B0604020202020204" pitchFamily="34" charset="0"/>
                <a:ea typeface="Century Gothic" charset="0"/>
                <a:cs typeface="Arial" panose="020B0604020202020204" pitchFamily="34" charset="0"/>
              </a:rPr>
              <a:t>eclarative approach, </a:t>
            </a:r>
            <a:r>
              <a:rPr lang="en-US" sz="1200" b="0" i="0" kern="1200">
                <a:solidFill>
                  <a:schemeClr val="tx1"/>
                </a:solidFill>
                <a:effectLst/>
                <a:latin typeface="Arial" panose="020B0604020202020204" pitchFamily="34" charset="0"/>
                <a:ea typeface="+mn-ea"/>
                <a:cs typeface="Arial" panose="020B0604020202020204" pitchFamily="34" charset="0"/>
              </a:rPr>
              <a:t>I’m assuming you have some sort of GPS</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Procedural code does not fully capture the state of the infrastructure:</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Reading through Ansible templates is not enough to know what’s deployed.</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You’d also have to know the </a:t>
            </a:r>
            <a:r>
              <a:rPr lang="en-US" sz="1200" b="0" i="1" kern="1200">
                <a:solidFill>
                  <a:schemeClr val="tx1"/>
                </a:solidFill>
                <a:effectLst/>
                <a:latin typeface="+mn-lt"/>
                <a:ea typeface="+mn-ea"/>
                <a:cs typeface="+mn-cs"/>
              </a:rPr>
              <a:t>order</a:t>
            </a:r>
            <a:r>
              <a:rPr lang="en-US" sz="1200" b="0" i="0" kern="1200">
                <a:solidFill>
                  <a:schemeClr val="tx1"/>
                </a:solidFill>
                <a:effectLst/>
                <a:latin typeface="+mn-lt"/>
                <a:ea typeface="+mn-ea"/>
                <a:cs typeface="+mn-cs"/>
              </a:rPr>
              <a:t> in which those templates were applied.</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Had you applied them in a different order, you might have ended up with different infrastructure.</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You have to know the full history of every change that has ever happened.</a:t>
            </a:r>
          </a:p>
          <a:p>
            <a:pPr marL="628650" lvl="1"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0" i="1" kern="1200">
                <a:solidFill>
                  <a:schemeClr val="tx1"/>
                </a:solidFill>
                <a:effectLst/>
                <a:latin typeface="+mn-lt"/>
                <a:ea typeface="+mn-ea"/>
                <a:cs typeface="+mn-cs"/>
              </a:rPr>
              <a:t>Procedural code limits reusability:</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The reusability of procedural code is inherently limited because you have to manually take into account the current state of the infrastructure.</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Since that state is constantly changing, code you used a week ago may no longer be usable because it was designed to modify a state of your infrastructure that no longer exists.</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As a result, procedural codebases tend to grow large and complicated over time.</a:t>
            </a: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With </a:t>
            </a:r>
            <a:r>
              <a:rPr lang="en-US" sz="1200" b="0" i="0" kern="1200" err="1">
                <a:solidFill>
                  <a:schemeClr val="tx1"/>
                </a:solidFill>
                <a:effectLst/>
                <a:latin typeface="+mn-lt"/>
                <a:ea typeface="+mn-ea"/>
                <a:cs typeface="+mn-cs"/>
              </a:rPr>
              <a:t>Terraform’s</a:t>
            </a:r>
            <a:r>
              <a:rPr lang="en-US" sz="1200" b="0" i="0" kern="1200">
                <a:solidFill>
                  <a:schemeClr val="tx1"/>
                </a:solidFill>
                <a:effectLst/>
                <a:latin typeface="+mn-lt"/>
                <a:ea typeface="+mn-ea"/>
                <a:cs typeface="+mn-cs"/>
              </a:rPr>
              <a:t> declarative approach, the code always represents the latest state of your infrastructure. At a glance, you can tell what’s currently deployed and how it’s configured, without having to worry about history or timing.</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This also makes it easy to create reusable code, as you don’t have to manually account for the current state of the world. Instead, you just focus on describing your desired state.</a:t>
            </a:r>
            <a:endParaRPr lang="en-US" sz="1200" b="0" i="0" kern="120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8ABF97E-AE56-40CF-BBE5-0750081DE809}" type="slidenum">
              <a:rPr lang="en-US" smtClean="0"/>
              <a:t>11</a:t>
            </a:fld>
            <a:endParaRPr lang="en-US"/>
          </a:p>
        </p:txBody>
      </p:sp>
    </p:spTree>
    <p:extLst>
      <p:ext uri="{BB962C8B-B14F-4D97-AF65-F5344CB8AC3E}">
        <p14:creationId xmlns:p14="http://schemas.microsoft.com/office/powerpoint/2010/main" val="2755167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Imperative (Procedural) is the  “how”. It’s a historical approach which uses the “I don’t trust you, give me the actions” parameters in explicit steps.</a:t>
            </a:r>
            <a:br>
              <a:rPr lang="en-US" sz="1200" b="0" i="0" kern="1200">
                <a:solidFill>
                  <a:schemeClr val="tx1"/>
                </a:solidFill>
                <a:effectLst/>
                <a:latin typeface="Arial" panose="020B0604020202020204" pitchFamily="34" charset="0"/>
                <a:ea typeface="+mn-ea"/>
                <a:cs typeface="Arial" panose="020B0604020202020204" pitchFamily="34" charset="0"/>
              </a:rPr>
            </a:b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Declarative (Functional)  is “the what. “This is what I need, I can’t be bothered telling you how to get there” parameters. The how is handled by the interpreter/engine not the administrator. The sys admin describes a desired end state and the tool attempts to reach it.</a:t>
            </a:r>
          </a:p>
          <a:p>
            <a:endParaRPr lang="en-US">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Regardless of how I get to your house, what really matters is the car I drive. Am I going to drive an </a:t>
            </a:r>
            <a:r>
              <a:rPr lang="en-US" sz="1200" b="0" i="1" kern="1200">
                <a:solidFill>
                  <a:schemeClr val="tx1"/>
                </a:solidFill>
                <a:effectLst/>
                <a:latin typeface="Arial" panose="020B0604020202020204" pitchFamily="34" charset="0"/>
                <a:ea typeface="+mn-ea"/>
                <a:cs typeface="Arial" panose="020B0604020202020204" pitchFamily="34" charset="0"/>
              </a:rPr>
              <a:t>imperative</a:t>
            </a:r>
            <a:r>
              <a:rPr lang="en-US" sz="1200" b="0" i="0" kern="1200">
                <a:solidFill>
                  <a:schemeClr val="tx1"/>
                </a:solidFill>
                <a:effectLst/>
                <a:latin typeface="Arial" panose="020B0604020202020204" pitchFamily="34" charset="0"/>
                <a:ea typeface="+mn-ea"/>
                <a:cs typeface="Arial" panose="020B0604020202020204" pitchFamily="34" charset="0"/>
              </a:rPr>
              <a:t> stick shift car or a </a:t>
            </a:r>
            <a:r>
              <a:rPr lang="en-US" sz="1200" b="0" i="1" kern="1200">
                <a:solidFill>
                  <a:schemeClr val="tx1"/>
                </a:solidFill>
                <a:effectLst/>
                <a:latin typeface="Arial" panose="020B0604020202020204" pitchFamily="34" charset="0"/>
                <a:ea typeface="+mn-ea"/>
                <a:cs typeface="Arial" panose="020B0604020202020204" pitchFamily="34" charset="0"/>
              </a:rPr>
              <a:t>declarative</a:t>
            </a:r>
            <a:r>
              <a:rPr lang="en-US" sz="1200" b="0" i="0" kern="1200">
                <a:solidFill>
                  <a:schemeClr val="tx1"/>
                </a:solidFill>
                <a:effectLst/>
                <a:latin typeface="Arial" panose="020B0604020202020204" pitchFamily="34" charset="0"/>
                <a:ea typeface="+mn-ea"/>
                <a:cs typeface="Arial" panose="020B0604020202020204" pitchFamily="34" charset="0"/>
              </a:rPr>
              <a:t> automatic car. Enough metaphors?</a:t>
            </a:r>
          </a:p>
          <a:p>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Before we dive into code, it’s important to realize that many declarative approaches have some sort of imperative abstraction layer. </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An automatic car has some sort of abstraction layer over shifting gears.</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In the </a:t>
            </a:r>
            <a:r>
              <a:rPr lang="en-US" sz="1200" b="1" i="0" kern="1200">
                <a:solidFill>
                  <a:sysClr val="windowText" lastClr="000000"/>
                </a:solidFill>
                <a:effectLst/>
                <a:latin typeface="Arial" panose="020B0604020202020204" pitchFamily="34" charset="0"/>
                <a:ea typeface="+mn-ea"/>
                <a:cs typeface="Arial" panose="020B0604020202020204" pitchFamily="34" charset="0"/>
              </a:rPr>
              <a:t>d</a:t>
            </a:r>
            <a:r>
              <a:rPr lang="en-US" sz="1200" b="1">
                <a:solidFill>
                  <a:sysClr val="windowText" lastClr="000000"/>
                </a:solidFill>
                <a:latin typeface="Arial" panose="020B0604020202020204" pitchFamily="34" charset="0"/>
                <a:ea typeface="Century Gothic" charset="0"/>
                <a:cs typeface="Arial" panose="020B0604020202020204" pitchFamily="34" charset="0"/>
              </a:rPr>
              <a:t>eclarative approach, </a:t>
            </a:r>
            <a:r>
              <a:rPr lang="en-US" sz="1200" b="0" i="0" kern="1200">
                <a:solidFill>
                  <a:schemeClr val="tx1"/>
                </a:solidFill>
                <a:effectLst/>
                <a:latin typeface="Arial" panose="020B0604020202020204" pitchFamily="34" charset="0"/>
                <a:ea typeface="+mn-ea"/>
                <a:cs typeface="Arial" panose="020B0604020202020204" pitchFamily="34" charset="0"/>
              </a:rPr>
              <a:t>I’m assuming you have some sort of GPS</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Procedural code does not fully capture the state of the infrastructure:</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Reading through Ansible templates is not enough to know what’s deployed.</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You’d also have to know the </a:t>
            </a:r>
            <a:r>
              <a:rPr lang="en-US" sz="1200" b="0" i="1" kern="1200">
                <a:solidFill>
                  <a:schemeClr val="tx1"/>
                </a:solidFill>
                <a:effectLst/>
                <a:latin typeface="+mn-lt"/>
                <a:ea typeface="+mn-ea"/>
                <a:cs typeface="+mn-cs"/>
              </a:rPr>
              <a:t>order</a:t>
            </a:r>
            <a:r>
              <a:rPr lang="en-US" sz="1200" b="0" i="0" kern="1200">
                <a:solidFill>
                  <a:schemeClr val="tx1"/>
                </a:solidFill>
                <a:effectLst/>
                <a:latin typeface="+mn-lt"/>
                <a:ea typeface="+mn-ea"/>
                <a:cs typeface="+mn-cs"/>
              </a:rPr>
              <a:t> in which those templates were applied.</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Had you applied them in a different order, you might have ended up with different infrastructure.</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You have to know the full history of every change that has ever happened.</a:t>
            </a:r>
          </a:p>
          <a:p>
            <a:pPr marL="628650" lvl="1"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0" i="1" kern="1200">
                <a:solidFill>
                  <a:schemeClr val="tx1"/>
                </a:solidFill>
                <a:effectLst/>
                <a:latin typeface="+mn-lt"/>
                <a:ea typeface="+mn-ea"/>
                <a:cs typeface="+mn-cs"/>
              </a:rPr>
              <a:t>Procedural code limits reusability:</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The reusability of procedural code is inherently limited because you have to manually take into account the current state of the infrastructure.</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Since that state is constantly changing, code you used a week ago may no longer be usable because it was designed to modify a state of your infrastructure that no longer exists.</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As a result, procedural codebases tend to grow large and complicated over time.</a:t>
            </a: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With </a:t>
            </a:r>
            <a:r>
              <a:rPr lang="en-US" sz="1200" b="0" i="0" kern="1200" err="1">
                <a:solidFill>
                  <a:schemeClr val="tx1"/>
                </a:solidFill>
                <a:effectLst/>
                <a:latin typeface="+mn-lt"/>
                <a:ea typeface="+mn-ea"/>
                <a:cs typeface="+mn-cs"/>
              </a:rPr>
              <a:t>Terraform’s</a:t>
            </a:r>
            <a:r>
              <a:rPr lang="en-US" sz="1200" b="0" i="0" kern="1200">
                <a:solidFill>
                  <a:schemeClr val="tx1"/>
                </a:solidFill>
                <a:effectLst/>
                <a:latin typeface="+mn-lt"/>
                <a:ea typeface="+mn-ea"/>
                <a:cs typeface="+mn-cs"/>
              </a:rPr>
              <a:t> declarative approach, the code always represents the latest state of your infrastructure. At a glance, you can tell what’s currently deployed and how it’s configured, without having to worry about history or timing.</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This also makes it easy to create reusable code, as you don’t have to manually account for the current state of the world. Instead, you just focus on describing your desired state.</a:t>
            </a:r>
            <a:endParaRPr lang="en-US" sz="1200" b="0" i="0" kern="120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8ABF97E-AE56-40CF-BBE5-0750081DE809}" type="slidenum">
              <a:rPr lang="en-US" smtClean="0"/>
              <a:t>12</a:t>
            </a:fld>
            <a:endParaRPr lang="en-US"/>
          </a:p>
        </p:txBody>
      </p:sp>
    </p:spTree>
    <p:extLst>
      <p:ext uri="{BB962C8B-B14F-4D97-AF65-F5344CB8AC3E}">
        <p14:creationId xmlns:p14="http://schemas.microsoft.com/office/powerpoint/2010/main" val="2755167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Imperative (Procedural) is the  “how”. It’s a historical approach which uses the “I don’t trust you, give me the actions” parameters in explicit steps.</a:t>
            </a:r>
            <a:br>
              <a:rPr lang="en-US" sz="1200" b="0" i="0" kern="1200">
                <a:solidFill>
                  <a:schemeClr val="tx1"/>
                </a:solidFill>
                <a:effectLst/>
                <a:latin typeface="Arial" panose="020B0604020202020204" pitchFamily="34" charset="0"/>
                <a:ea typeface="+mn-ea"/>
                <a:cs typeface="Arial" panose="020B0604020202020204" pitchFamily="34" charset="0"/>
              </a:rPr>
            </a:b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Declarative (Functional)  is “the what. “This is what I need, I can’t be bothered telling you how to get there” parameters. The how is handled by the interpreter/engine not the administrator. The sys admin describes a desired end state and the tool attempts to reach it.</a:t>
            </a:r>
          </a:p>
          <a:p>
            <a:endParaRPr lang="en-US">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Regardless of how I get to your house, what really matters is the car I drive. Am I going to drive an </a:t>
            </a:r>
            <a:r>
              <a:rPr lang="en-US" sz="1200" b="0" i="1" kern="1200">
                <a:solidFill>
                  <a:schemeClr val="tx1"/>
                </a:solidFill>
                <a:effectLst/>
                <a:latin typeface="Arial" panose="020B0604020202020204" pitchFamily="34" charset="0"/>
                <a:ea typeface="+mn-ea"/>
                <a:cs typeface="Arial" panose="020B0604020202020204" pitchFamily="34" charset="0"/>
              </a:rPr>
              <a:t>imperative</a:t>
            </a:r>
            <a:r>
              <a:rPr lang="en-US" sz="1200" b="0" i="0" kern="1200">
                <a:solidFill>
                  <a:schemeClr val="tx1"/>
                </a:solidFill>
                <a:effectLst/>
                <a:latin typeface="Arial" panose="020B0604020202020204" pitchFamily="34" charset="0"/>
                <a:ea typeface="+mn-ea"/>
                <a:cs typeface="Arial" panose="020B0604020202020204" pitchFamily="34" charset="0"/>
              </a:rPr>
              <a:t> stick shift car or a </a:t>
            </a:r>
            <a:r>
              <a:rPr lang="en-US" sz="1200" b="0" i="1" kern="1200">
                <a:solidFill>
                  <a:schemeClr val="tx1"/>
                </a:solidFill>
                <a:effectLst/>
                <a:latin typeface="Arial" panose="020B0604020202020204" pitchFamily="34" charset="0"/>
                <a:ea typeface="+mn-ea"/>
                <a:cs typeface="Arial" panose="020B0604020202020204" pitchFamily="34" charset="0"/>
              </a:rPr>
              <a:t>declarative</a:t>
            </a:r>
            <a:r>
              <a:rPr lang="en-US" sz="1200" b="0" i="0" kern="1200">
                <a:solidFill>
                  <a:schemeClr val="tx1"/>
                </a:solidFill>
                <a:effectLst/>
                <a:latin typeface="Arial" panose="020B0604020202020204" pitchFamily="34" charset="0"/>
                <a:ea typeface="+mn-ea"/>
                <a:cs typeface="Arial" panose="020B0604020202020204" pitchFamily="34" charset="0"/>
              </a:rPr>
              <a:t> automatic car. Enough metaphors?</a:t>
            </a:r>
          </a:p>
          <a:p>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Before we dive into code, it’s important to realize that many declarative approaches have some sort of imperative abstraction layer. </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An automatic car has some sort of abstraction layer over shifting gears.</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In the </a:t>
            </a:r>
            <a:r>
              <a:rPr lang="en-US" sz="1200" b="1" i="0" kern="1200">
                <a:solidFill>
                  <a:sysClr val="windowText" lastClr="000000"/>
                </a:solidFill>
                <a:effectLst/>
                <a:latin typeface="Arial" panose="020B0604020202020204" pitchFamily="34" charset="0"/>
                <a:ea typeface="+mn-ea"/>
                <a:cs typeface="Arial" panose="020B0604020202020204" pitchFamily="34" charset="0"/>
              </a:rPr>
              <a:t>d</a:t>
            </a:r>
            <a:r>
              <a:rPr lang="en-US" sz="1200" b="1">
                <a:solidFill>
                  <a:sysClr val="windowText" lastClr="000000"/>
                </a:solidFill>
                <a:latin typeface="Arial" panose="020B0604020202020204" pitchFamily="34" charset="0"/>
                <a:ea typeface="Century Gothic" charset="0"/>
                <a:cs typeface="Arial" panose="020B0604020202020204" pitchFamily="34" charset="0"/>
              </a:rPr>
              <a:t>eclarative approach, </a:t>
            </a:r>
            <a:r>
              <a:rPr lang="en-US" sz="1200" b="0" i="0" kern="1200">
                <a:solidFill>
                  <a:schemeClr val="tx1"/>
                </a:solidFill>
                <a:effectLst/>
                <a:latin typeface="Arial" panose="020B0604020202020204" pitchFamily="34" charset="0"/>
                <a:ea typeface="+mn-ea"/>
                <a:cs typeface="Arial" panose="020B0604020202020204" pitchFamily="34" charset="0"/>
              </a:rPr>
              <a:t>I’m assuming you have some sort of GPS</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Arial" panose="020B0604020202020204" pitchFamily="34" charset="0"/>
                <a:ea typeface="+mn-ea"/>
                <a:cs typeface="Arial" panose="020B0604020202020204" pitchFamily="34" charset="0"/>
              </a:rPr>
              <a:t>Procedural code does not fully capture the state of the infrastructure:</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Reading through Ansible templates is not enough to know what’s deployed.</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You’d also have to know the </a:t>
            </a:r>
            <a:r>
              <a:rPr lang="en-US" sz="1200" b="0" i="1" kern="1200">
                <a:solidFill>
                  <a:schemeClr val="tx1"/>
                </a:solidFill>
                <a:effectLst/>
                <a:latin typeface="+mn-lt"/>
                <a:ea typeface="+mn-ea"/>
                <a:cs typeface="+mn-cs"/>
              </a:rPr>
              <a:t>order</a:t>
            </a:r>
            <a:r>
              <a:rPr lang="en-US" sz="1200" b="0" i="0" kern="1200">
                <a:solidFill>
                  <a:schemeClr val="tx1"/>
                </a:solidFill>
                <a:effectLst/>
                <a:latin typeface="+mn-lt"/>
                <a:ea typeface="+mn-ea"/>
                <a:cs typeface="+mn-cs"/>
              </a:rPr>
              <a:t> in which those templates were applied.</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Had you applied them in a different order, you might have ended up with different infrastructure.</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You have to know the full history of every change that has ever happened.</a:t>
            </a:r>
          </a:p>
          <a:p>
            <a:pPr marL="628650" lvl="1"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0" i="1" kern="1200">
                <a:solidFill>
                  <a:schemeClr val="tx1"/>
                </a:solidFill>
                <a:effectLst/>
                <a:latin typeface="+mn-lt"/>
                <a:ea typeface="+mn-ea"/>
                <a:cs typeface="+mn-cs"/>
              </a:rPr>
              <a:t>Procedural code limits reusability:</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The reusability of procedural code is inherently limited because you have to manually take into account the current state of the infrastructure.</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Since that state is constantly changing, code you used a week ago may no longer be usable because it was designed to modify a state of your infrastructure that no longer exists.</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As a result, procedural codebases tend to grow large and complicated over time.</a:t>
            </a: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With </a:t>
            </a:r>
            <a:r>
              <a:rPr lang="en-US" sz="1200" b="0" i="0" kern="1200" err="1">
                <a:solidFill>
                  <a:schemeClr val="tx1"/>
                </a:solidFill>
                <a:effectLst/>
                <a:latin typeface="+mn-lt"/>
                <a:ea typeface="+mn-ea"/>
                <a:cs typeface="+mn-cs"/>
              </a:rPr>
              <a:t>Terraform’s</a:t>
            </a:r>
            <a:r>
              <a:rPr lang="en-US" sz="1200" b="0" i="0" kern="1200">
                <a:solidFill>
                  <a:schemeClr val="tx1"/>
                </a:solidFill>
                <a:effectLst/>
                <a:latin typeface="+mn-lt"/>
                <a:ea typeface="+mn-ea"/>
                <a:cs typeface="+mn-cs"/>
              </a:rPr>
              <a:t> declarative approach, the code always represents the latest state of your infrastructure. At a glance, you can tell what’s currently deployed and how it’s configured, without having to worry about history or timing.</a:t>
            </a:r>
          </a:p>
          <a:p>
            <a:pPr marL="171450" indent="-171450">
              <a:buFont typeface="Arial" panose="020B0604020202020204" pitchFamily="34" charset="0"/>
              <a:buChar char="•"/>
            </a:pPr>
            <a:endParaRPr lang="en-US" sz="1200" b="0" i="0" kern="120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This also makes it easy to create reusable code, as you don’t have to manually account for the current state of the world. Instead, you just focus on describing your desired state.</a:t>
            </a:r>
            <a:endParaRPr lang="en-US" sz="1200" b="0" i="0" kern="120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8ABF97E-AE56-40CF-BBE5-0750081DE809}" type="slidenum">
              <a:rPr lang="en-US" smtClean="0"/>
              <a:t>13</a:t>
            </a:fld>
            <a:endParaRPr lang="en-US"/>
          </a:p>
        </p:txBody>
      </p:sp>
    </p:spTree>
    <p:extLst>
      <p:ext uri="{BB962C8B-B14F-4D97-AF65-F5344CB8AC3E}">
        <p14:creationId xmlns:p14="http://schemas.microsoft.com/office/powerpoint/2010/main" val="3543833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 example, if you tell Chef to install a new version of OpenSSL, it’ll run the software update on your existing servers and the changes will happen in place.</a:t>
            </a:r>
          </a:p>
          <a:p>
            <a:endParaRPr lang="en-US" sz="1200" b="0" i="0" kern="1200">
              <a:solidFill>
                <a:schemeClr val="tx1"/>
              </a:solidFill>
              <a:effectLst/>
              <a:latin typeface="+mn-lt"/>
              <a:ea typeface="+mn-ea"/>
              <a:cs typeface="+mn-cs"/>
            </a:endParaRPr>
          </a:p>
          <a:p>
            <a:r>
              <a:rPr lang="en-US" sz="1200" b="1">
                <a:latin typeface="Arial" panose="020B0604020202020204" pitchFamily="34" charset="0"/>
                <a:cs typeface="Arial" panose="020B0604020202020204" pitchFamily="34" charset="0"/>
              </a:rPr>
              <a:t>Mutable Infrastructure</a:t>
            </a:r>
          </a:p>
          <a:p>
            <a:pPr marL="342900" indent="-342900">
              <a:buFont typeface="Arial" panose="020B0604020202020204" pitchFamily="34" charset="0"/>
              <a:buChar char="•"/>
            </a:pPr>
            <a:r>
              <a:rPr lang="en-US" sz="1200">
                <a:latin typeface="Arial" panose="020B0604020202020204" pitchFamily="34" charset="0"/>
                <a:cs typeface="Arial" panose="020B0604020202020204" pitchFamily="34" charset="0"/>
              </a:rPr>
              <a:t>Essentially, it means the infrastructure will be continually updated, tweaked, and tuned to meet the ongoing needs of the purpose it serves.</a:t>
            </a:r>
            <a:br>
              <a:rPr lang="en-US" sz="1200">
                <a:latin typeface="Arial" panose="020B0604020202020204" pitchFamily="34" charset="0"/>
                <a:cs typeface="Arial" panose="020B0604020202020204" pitchFamily="34" charset="0"/>
              </a:rPr>
            </a:br>
            <a:endParaRPr lang="en-US" sz="12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200">
                <a:latin typeface="Arial" panose="020B0604020202020204" pitchFamily="34" charset="0"/>
                <a:cs typeface="Arial" panose="020B0604020202020204" pitchFamily="34" charset="0"/>
              </a:rPr>
              <a:t>Configuration management tools such as Chef, Puppet, Ansible, and </a:t>
            </a:r>
            <a:r>
              <a:rPr lang="en-US" sz="1200" err="1">
                <a:latin typeface="Arial" panose="020B0604020202020204" pitchFamily="34" charset="0"/>
                <a:cs typeface="Arial" panose="020B0604020202020204" pitchFamily="34" charset="0"/>
              </a:rPr>
              <a:t>SaltStack</a:t>
            </a:r>
            <a:r>
              <a:rPr lang="en-US" sz="1200">
                <a:latin typeface="Arial" panose="020B0604020202020204" pitchFamily="34" charset="0"/>
                <a:cs typeface="Arial" panose="020B0604020202020204" pitchFamily="34" charset="0"/>
              </a:rPr>
              <a:t> typically default to a mutable infrastructure paradigm.</a:t>
            </a:r>
            <a:br>
              <a:rPr lang="en-US" sz="1200">
                <a:latin typeface="Arial" panose="020B0604020202020204" pitchFamily="34" charset="0"/>
                <a:cs typeface="Arial" panose="020B0604020202020204" pitchFamily="34" charset="0"/>
              </a:rPr>
            </a:br>
            <a:endParaRPr lang="en-US" sz="12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200">
                <a:latin typeface="Arial" panose="020B0604020202020204" pitchFamily="34" charset="0"/>
                <a:cs typeface="Arial" panose="020B0604020202020204" pitchFamily="34" charset="0"/>
              </a:rPr>
              <a:t>Over time, as you apply more and more updates, each server builds up a unique history of changes.</a:t>
            </a:r>
            <a:br>
              <a:rPr lang="en-US" sz="1200">
                <a:latin typeface="Arial" panose="020B0604020202020204" pitchFamily="34" charset="0"/>
                <a:cs typeface="Arial" panose="020B0604020202020204" pitchFamily="34" charset="0"/>
              </a:rPr>
            </a:br>
            <a:endParaRPr lang="en-US" sz="12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200">
                <a:latin typeface="Arial" panose="020B0604020202020204" pitchFamily="34" charset="0"/>
                <a:cs typeface="Arial" panose="020B0604020202020204" pitchFamily="34" charset="0"/>
              </a:rPr>
              <a:t>As a result, each server becomes slightly different than all the others, leading to subtle configuration bugs that are difficult to diagnose and reproduce.</a:t>
            </a:r>
          </a:p>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14</a:t>
            </a:fld>
            <a:endParaRPr lang="en-US"/>
          </a:p>
        </p:txBody>
      </p:sp>
    </p:spTree>
    <p:extLst>
      <p:ext uri="{BB962C8B-B14F-4D97-AF65-F5344CB8AC3E}">
        <p14:creationId xmlns:p14="http://schemas.microsoft.com/office/powerpoint/2010/main" val="1416260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Using the term “immutable” to describe this pattern can be misleading. “Immutable” means that a thing can’t be changed, so a truly immutable server would be useless. As soon as a server boots, its runtime state changes—processes run, entries are written to </a:t>
            </a:r>
            <a:r>
              <a:rPr lang="en-US" sz="1200" b="0" i="0" kern="1200" err="1">
                <a:solidFill>
                  <a:schemeClr val="tx1"/>
                </a:solidFill>
                <a:effectLst/>
                <a:latin typeface="+mn-lt"/>
                <a:ea typeface="+mn-ea"/>
                <a:cs typeface="+mn-cs"/>
              </a:rPr>
              <a:t>logfiles</a:t>
            </a:r>
            <a:r>
              <a:rPr lang="en-US" sz="1200" b="0" i="0" kern="1200">
                <a:solidFill>
                  <a:schemeClr val="tx1"/>
                </a:solidFill>
                <a:effectLst/>
                <a:latin typeface="+mn-lt"/>
                <a:ea typeface="+mn-ea"/>
                <a:cs typeface="+mn-cs"/>
              </a:rPr>
              <a:t>, and application data is added, updated, and removed.</a:t>
            </a:r>
          </a:p>
          <a:p>
            <a:pPr fontAlgn="base"/>
            <a:endParaRPr lang="en-US" sz="1200" b="0" i="0" kern="1200">
              <a:solidFill>
                <a:schemeClr val="tx1"/>
              </a:solidFill>
              <a:effectLst/>
              <a:latin typeface="+mn-lt"/>
              <a:ea typeface="+mn-ea"/>
              <a:cs typeface="+mn-cs"/>
            </a:endParaRPr>
          </a:p>
          <a:p>
            <a:pPr fontAlgn="base"/>
            <a:r>
              <a:rPr lang="en-US" sz="1200" b="0" i="0" kern="1200">
                <a:solidFill>
                  <a:schemeClr val="tx1"/>
                </a:solidFill>
                <a:effectLst/>
                <a:latin typeface="+mn-lt"/>
                <a:ea typeface="+mn-ea"/>
                <a:cs typeface="+mn-cs"/>
              </a:rPr>
              <a:t>It’s more useful to think of the term “immutable” as applying to the server’s configuration, rather than to the server as a whole. This creates a clear line between configuration and data. It forces teams to explicitly define which elements of a server they will manage deterministically as configuration and which elements will be treated as data.</a:t>
            </a:r>
          </a:p>
          <a:p>
            <a:pPr fontAlgn="base"/>
            <a:endParaRPr lang="en-US" sz="1200" b="0" i="0" kern="120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A good example will be this days mobile phones that have batteries that cannot be replaced. So instead of upgrading devices in the field, those devices are now immutable and the whole device needs to be replaced. This provides a level of consistency that makes support easier.</a:t>
            </a:r>
          </a:p>
          <a:p>
            <a:pPr fontAlgn="base"/>
            <a:endParaRPr lang="en-US" sz="1200" b="0" i="0" kern="1200">
              <a:solidFill>
                <a:schemeClr val="tx1"/>
              </a:solidFill>
              <a:effectLst/>
              <a:latin typeface="+mn-lt"/>
              <a:ea typeface="+mn-ea"/>
              <a:cs typeface="+mn-cs"/>
            </a:endParaRPr>
          </a:p>
          <a:p>
            <a:endParaRPr lang="en-US"/>
          </a:p>
          <a:p>
            <a:r>
              <a:rPr lang="en-US" sz="1200" b="1">
                <a:latin typeface="Arial" panose="020B0604020202020204" pitchFamily="34" charset="0"/>
                <a:cs typeface="Arial" panose="020B0604020202020204" pitchFamily="34" charset="0"/>
              </a:rPr>
              <a:t>Immutable Infrastructure</a:t>
            </a:r>
          </a:p>
          <a:p>
            <a:pPr marL="342900" indent="-342900">
              <a:buFont typeface="Arial" panose="020B0604020202020204" pitchFamily="34" charset="0"/>
              <a:buChar char="•"/>
            </a:pPr>
            <a:r>
              <a:rPr lang="en-US" sz="1200">
                <a:latin typeface="Arial" panose="020B0604020202020204" pitchFamily="34" charset="0"/>
                <a:cs typeface="Arial" panose="020B0604020202020204" pitchFamily="34" charset="0"/>
              </a:rPr>
              <a:t>If you’re using a provisioning tool such as Terraform to deploy machine images created by Docker or Packer, then most “changes” are actually deployments of a completely new app version.</a:t>
            </a:r>
            <a:br>
              <a:rPr lang="en-US" sz="1200">
                <a:latin typeface="Arial" panose="020B0604020202020204" pitchFamily="34" charset="0"/>
                <a:cs typeface="Arial" panose="020B0604020202020204" pitchFamily="34" charset="0"/>
              </a:rPr>
            </a:br>
            <a:endParaRPr lang="en-US" sz="12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200">
                <a:latin typeface="Arial" panose="020B0604020202020204" pitchFamily="34" charset="0"/>
                <a:cs typeface="Arial" panose="020B0604020202020204" pitchFamily="34" charset="0"/>
              </a:rPr>
              <a:t>Since every deployment uses immutable images on fresh servers, this approach reduces the likelihood of configuration drift bugs, makes it easier to know exactly what software is running on each server.</a:t>
            </a:r>
            <a:br>
              <a:rPr lang="en-US" sz="1200">
                <a:latin typeface="Arial" panose="020B0604020202020204" pitchFamily="34" charset="0"/>
                <a:cs typeface="Arial" panose="020B0604020202020204" pitchFamily="34" charset="0"/>
              </a:rPr>
            </a:br>
            <a:endParaRPr lang="en-US" sz="12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200">
                <a:latin typeface="Arial" panose="020B0604020202020204" pitchFamily="34" charset="0"/>
                <a:cs typeface="Arial" panose="020B0604020202020204" pitchFamily="34" charset="0"/>
              </a:rPr>
              <a:t>It also makes your automated testing more effective, as an immutable image that passes your tests in the test environment is likely to behave exactly the same way in the production environment.</a:t>
            </a:r>
            <a:br>
              <a:rPr lang="en-US" sz="1200">
                <a:latin typeface="Arial" panose="020B0604020202020204" pitchFamily="34" charset="0"/>
                <a:cs typeface="Arial" panose="020B0604020202020204" pitchFamily="34" charset="0"/>
              </a:rPr>
            </a:br>
            <a:endParaRPr lang="en-US" sz="12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200" b="0" i="0" kern="1200">
                <a:solidFill>
                  <a:schemeClr val="tx1"/>
                </a:solidFill>
                <a:effectLst/>
                <a:latin typeface="+mn-lt"/>
                <a:ea typeface="+mn-ea"/>
                <a:cs typeface="+mn-cs"/>
              </a:rPr>
              <a:t>Blue-green deployment is a technique that reduces downtime and risk by running two identical production environments called Blue and Green.</a:t>
            </a:r>
            <a:br>
              <a:rPr lang="en-US" sz="1200">
                <a:latin typeface="Arial" panose="020B0604020202020204" pitchFamily="34" charset="0"/>
                <a:cs typeface="Arial" panose="020B0604020202020204" pitchFamily="34" charset="0"/>
              </a:rPr>
            </a:br>
            <a:endParaRPr lang="en-US"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15</a:t>
            </a:fld>
            <a:endParaRPr lang="en-US"/>
          </a:p>
        </p:txBody>
      </p:sp>
    </p:spTree>
    <p:extLst>
      <p:ext uri="{BB962C8B-B14F-4D97-AF65-F5344CB8AC3E}">
        <p14:creationId xmlns:p14="http://schemas.microsoft.com/office/powerpoint/2010/main" val="212910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16</a:t>
            </a:fld>
            <a:endParaRPr lang="en-US"/>
          </a:p>
        </p:txBody>
      </p:sp>
    </p:spTree>
    <p:extLst>
      <p:ext uri="{BB962C8B-B14F-4D97-AF65-F5344CB8AC3E}">
        <p14:creationId xmlns:p14="http://schemas.microsoft.com/office/powerpoint/2010/main" val="2452264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D33F966B-4ADC-4E3F-B36C-6FAFCC426477}" type="slidenum">
              <a:rPr lang="en-US" smtClean="0"/>
              <a:t>17</a:t>
            </a:fld>
            <a:endParaRPr lang="en-US"/>
          </a:p>
        </p:txBody>
      </p:sp>
    </p:spTree>
    <p:extLst>
      <p:ext uri="{BB962C8B-B14F-4D97-AF65-F5344CB8AC3E}">
        <p14:creationId xmlns:p14="http://schemas.microsoft.com/office/powerpoint/2010/main" val="420249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Services</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8A08C75-E88D-4B8C-ACD8-EC964B77A6A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t>© 2011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23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20</a:t>
            </a:fld>
            <a:endParaRPr lang="en-US"/>
          </a:p>
        </p:txBody>
      </p:sp>
    </p:spTree>
    <p:extLst>
      <p:ext uri="{BB962C8B-B14F-4D97-AF65-F5344CB8AC3E}">
        <p14:creationId xmlns:p14="http://schemas.microsoft.com/office/powerpoint/2010/main" val="377132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2</a:t>
            </a:fld>
            <a:endParaRPr lang="en-US"/>
          </a:p>
        </p:txBody>
      </p:sp>
    </p:spTree>
    <p:extLst>
      <p:ext uri="{BB962C8B-B14F-4D97-AF65-F5344CB8AC3E}">
        <p14:creationId xmlns:p14="http://schemas.microsoft.com/office/powerpoint/2010/main" val="2702800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Need a slide here on other “Deployment” types like terraform and how they compare. </a:t>
            </a:r>
            <a:r>
              <a:rPr lang="en-US" err="1"/>
              <a:t>Ie</a:t>
            </a:r>
            <a:r>
              <a:rPr lang="en-US"/>
              <a:t>. logic to perform ARM puts it handled on client slide vs server side.  No validate/preflight.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341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Written in JSON, describes</a:t>
            </a:r>
            <a:r>
              <a:rPr lang="en-US" baseline="0"/>
              <a:t> entities</a:t>
            </a:r>
          </a:p>
          <a:p>
            <a:r>
              <a:rPr lang="en-US" baseline="0"/>
              <a:t>Template execution engine can interpret dependencies and relationships and orchestrate the deployment of the resources for you</a:t>
            </a:r>
          </a:p>
          <a:p>
            <a:r>
              <a:rPr lang="en-US" baseline="0"/>
              <a:t>Resources at the bottom of the stack are deployed first</a:t>
            </a:r>
          </a:p>
          <a:p>
            <a:r>
              <a:rPr lang="en-US" baseline="0"/>
              <a:t>Idempotent, can redeploy and get the same goal state</a:t>
            </a:r>
          </a:p>
          <a:p>
            <a:r>
              <a:rPr lang="en-US" baseline="0"/>
              <a:t>Parameterized input and output – reuse template in different environments</a:t>
            </a:r>
          </a:p>
          <a:p>
            <a:r>
              <a:rPr lang="en-US" baseline="0"/>
              <a:t>Templates are represented in the gallery</a:t>
            </a:r>
          </a:p>
          <a:p>
            <a:endParaRPr lang="en-US" baseline="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3270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600"/>
              </a:spcBef>
              <a:spcAft>
                <a:spcPts val="0"/>
              </a:spcAft>
              <a:buFont typeface="+mj-lt"/>
              <a:buAutoNum type="arabicPeriod"/>
            </a:pPr>
            <a:r>
              <a:rPr lang="en-US" sz="1200">
                <a:solidFill>
                  <a:schemeClr val="bg1"/>
                </a:solidFill>
                <a:effectLst/>
                <a:latin typeface="Segoe UI" panose="020B0502040204020203" pitchFamily="34" charset="0"/>
                <a:ea typeface="Yu Gothic" panose="020B0400000000000000" pitchFamily="34" charset="-128"/>
                <a:cs typeface="Segoe UI" panose="020B0502040204020203" pitchFamily="34" charset="0"/>
              </a:rPr>
              <a:t>Follow the onboarding steps found here: </a:t>
            </a:r>
            <a:r>
              <a:rPr lang="en-US" sz="1200" u="sng">
                <a:solidFill>
                  <a:srgbClr val="0563C1"/>
                </a:solidFill>
                <a:effectLst/>
                <a:latin typeface="Segoe UI" panose="020B0502040204020203" pitchFamily="34" charset="0"/>
                <a:ea typeface="Yu Gothic" panose="020B0400000000000000" pitchFamily="34" charset="-128"/>
                <a:cs typeface="Segoe UI" panose="020B0502040204020203" pitchFamily="34" charset="0"/>
                <a:hlinkClick r:id="rId3"/>
              </a:rPr>
              <a:t>https://github.com/Azure/bicep/blob/master/docs/installing.md</a:t>
            </a:r>
            <a:endParaRPr lang="en-US" sz="1200">
              <a:effectLst/>
              <a:latin typeface="Segoe UI" panose="020B0502040204020203" pitchFamily="34" charset="0"/>
              <a:ea typeface="Yu Gothic" panose="020B0400000000000000" pitchFamily="34" charset="-128"/>
              <a:cs typeface="Segoe UI" panose="020B0502040204020203" pitchFamily="34" charset="0"/>
            </a:endParaRPr>
          </a:p>
          <a:p>
            <a:pPr marL="342900" marR="0" lvl="0" indent="-342900">
              <a:spcBef>
                <a:spcPts val="600"/>
              </a:spcBef>
              <a:spcAft>
                <a:spcPts val="0"/>
              </a:spcAft>
              <a:buFont typeface="+mj-lt"/>
              <a:buAutoNum type="arabicPeriod"/>
            </a:pPr>
            <a:r>
              <a:rPr lang="en-US" sz="1200">
                <a:solidFill>
                  <a:schemeClr val="bg1"/>
                </a:solidFill>
                <a:effectLst/>
                <a:latin typeface="Segoe UI" panose="020B0502040204020203" pitchFamily="34" charset="0"/>
                <a:ea typeface="Yu Gothic" panose="020B0400000000000000" pitchFamily="34" charset="-128"/>
                <a:cs typeface="Segoe UI" panose="020B0502040204020203" pitchFamily="34" charset="0"/>
              </a:rPr>
              <a:t>Basic template tutorial here: </a:t>
            </a:r>
            <a:r>
              <a:rPr lang="en-US" sz="1200" u="sng">
                <a:solidFill>
                  <a:srgbClr val="0563C1"/>
                </a:solidFill>
                <a:effectLst/>
                <a:latin typeface="Segoe UI" panose="020B0502040204020203" pitchFamily="34" charset="0"/>
                <a:ea typeface="Yu Gothic" panose="020B0400000000000000" pitchFamily="34" charset="-128"/>
                <a:cs typeface="Segoe UI" panose="020B0502040204020203" pitchFamily="34" charset="0"/>
                <a:hlinkClick r:id="rId4"/>
              </a:rPr>
              <a:t>https://github.com/Azure/bicep/blob/master/docs/tutorial/01-simple-template.md</a:t>
            </a:r>
            <a:endParaRPr lang="en-US" sz="1200">
              <a:effectLst/>
              <a:latin typeface="Segoe UI" panose="020B0502040204020203" pitchFamily="34" charset="0"/>
              <a:ea typeface="Yu Gothic" panose="020B0400000000000000" pitchFamily="34" charset="-128"/>
              <a:cs typeface="Segoe UI" panose="020B0502040204020203" pitchFamily="34" charset="0"/>
            </a:endParaRPr>
          </a:p>
          <a:p>
            <a:pPr marL="342900" marR="0" lvl="0" indent="-342900">
              <a:spcBef>
                <a:spcPts val="600"/>
              </a:spcBef>
              <a:spcAft>
                <a:spcPts val="0"/>
              </a:spcAft>
              <a:buFont typeface="+mj-lt"/>
              <a:buAutoNum type="arabicPeriod"/>
            </a:pPr>
            <a:r>
              <a:rPr lang="en-US" sz="1200">
                <a:solidFill>
                  <a:schemeClr val="bg1"/>
                </a:solidFill>
                <a:effectLst/>
                <a:latin typeface="Segoe UI" panose="020B0502040204020203" pitchFamily="34" charset="0"/>
                <a:ea typeface="Yu Gothic" panose="020B0400000000000000" pitchFamily="34" charset="-128"/>
                <a:cs typeface="Segoe UI" panose="020B0502040204020203" pitchFamily="34" charset="0"/>
              </a:rPr>
              <a:t>Provide Feedback by filing any syntax improvements, bugs or feature request here: </a:t>
            </a:r>
            <a:r>
              <a:rPr lang="en-US" sz="1200" u="sng">
                <a:solidFill>
                  <a:srgbClr val="0563C1"/>
                </a:solidFill>
                <a:effectLst/>
                <a:latin typeface="Segoe UI" panose="020B0502040204020203" pitchFamily="34" charset="0"/>
                <a:ea typeface="Yu Gothic" panose="020B0400000000000000" pitchFamily="34" charset="-128"/>
                <a:cs typeface="Segoe UI" panose="020B0502040204020203" pitchFamily="34" charset="0"/>
                <a:hlinkClick r:id="rId5" tooltip="https://github.com/azure/bicep/issues"/>
              </a:rPr>
              <a:t>https://github.com/Azure/bicep/issues</a:t>
            </a:r>
            <a:endParaRPr lang="en-US" sz="1200">
              <a:effectLst/>
              <a:latin typeface="Segoe UI" panose="020B0502040204020203" pitchFamily="34" charset="0"/>
              <a:ea typeface="Yu Gothic" panose="020B0400000000000000" pitchFamily="34" charset="-128"/>
              <a:cs typeface="Segoe UI" panose="020B0502040204020203" pitchFamily="34" charset="0"/>
            </a:endParaRPr>
          </a:p>
        </p:txBody>
      </p:sp>
      <p:sp>
        <p:nvSpPr>
          <p:cNvPr id="4" name="Slide Number Placeholder 3"/>
          <p:cNvSpPr>
            <a:spLocks noGrp="1"/>
          </p:cNvSpPr>
          <p:nvPr>
            <p:ph type="sldNum" sz="quarter" idx="5"/>
          </p:nvPr>
        </p:nvSpPr>
        <p:spPr/>
        <p:txBody>
          <a:bodyPr/>
          <a:lstStyle/>
          <a:p>
            <a:fld id="{0ECDA408-8408-4425-B170-5B05EF45E99D}" type="slidenum">
              <a:rPr lang="en-US" smtClean="0"/>
              <a:t>34</a:t>
            </a:fld>
            <a:endParaRPr lang="en-US"/>
          </a:p>
        </p:txBody>
      </p:sp>
    </p:spTree>
    <p:extLst>
      <p:ext uri="{BB962C8B-B14F-4D97-AF65-F5344CB8AC3E}">
        <p14:creationId xmlns:p14="http://schemas.microsoft.com/office/powerpoint/2010/main" val="1303877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a:p>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DA408-8408-4425-B170-5B05EF45E9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967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3/30/2021 3:06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437698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a:t>CLI Support</a:t>
            </a:r>
          </a:p>
          <a:p>
            <a:pPr marL="514350" indent="-514350">
              <a:buFont typeface="+mj-lt"/>
              <a:buAutoNum type="arabicPeriod"/>
            </a:pPr>
            <a:r>
              <a:rPr lang="en-US"/>
              <a:t>Portal/CLI/PS experience for reading, deleting</a:t>
            </a:r>
          </a:p>
          <a:p>
            <a:pPr marL="514350" indent="-514350">
              <a:buFont typeface="+mj-lt"/>
              <a:buAutoNum type="arabicPeriod"/>
            </a:pPr>
            <a:r>
              <a:rPr lang="en-US"/>
              <a:t>Need more people trying this, should be available to everyone (we are just not talking about that very loudly)</a:t>
            </a:r>
          </a:p>
          <a:p>
            <a:pPr lvl="1"/>
            <a:endParaRPr lang="en-US"/>
          </a:p>
          <a:p>
            <a:pPr lvl="1"/>
            <a:r>
              <a:rPr lang="en-US"/>
              <a:t>What is the timeline for public preview and how we are “branding” this release?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3/30/2021 3:06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960805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Cannot pre-flights imperative puts, handling sequencing, lack of provider availability and having a tracked deployment object which you can reference.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825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Service Catalog (Managed Apps) vs. Service Catalog (Multi-tenant Artifact Sharing)</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3/30/2021 3:06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274596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BF97E-AE56-40CF-BBE5-0750081DE8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801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157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Shape 1406"/>
          <p:cNvSpPr>
            <a:spLocks noGrp="1" noRot="1" noChangeAspect="1"/>
          </p:cNvSpPr>
          <p:nvPr>
            <p:ph type="sldImg"/>
          </p:nvPr>
        </p:nvSpPr>
        <p:spPr>
          <a:xfrm>
            <a:off x="381000" y="685800"/>
            <a:ext cx="6096000" cy="3429000"/>
          </a:xfrm>
          <a:prstGeom prst="rect">
            <a:avLst/>
          </a:prstGeom>
        </p:spPr>
        <p:txBody>
          <a:bodyPr/>
          <a:lstStyle/>
          <a:p>
            <a:endParaRPr/>
          </a:p>
        </p:txBody>
      </p:sp>
      <p:sp>
        <p:nvSpPr>
          <p:cNvPr id="1407" name="Shape 1407"/>
          <p:cNvSpPr>
            <a:spLocks noGrp="1"/>
          </p:cNvSpPr>
          <p:nvPr>
            <p:ph type="body" sz="quarter" idx="1"/>
          </p:nvPr>
        </p:nvSpPr>
        <p:spPr>
          <a:prstGeom prst="rect">
            <a:avLst/>
          </a:prstGeom>
        </p:spPr>
        <p:txBody>
          <a:bodyPr/>
          <a:lstStyle/>
          <a:p>
            <a:r>
              <a:t>There are other and overlapping tools out there.</a:t>
            </a:r>
          </a:p>
          <a:p>
            <a:endParaRPr/>
          </a:p>
          <a:p>
            <a:r>
              <a:t>Most tools combine plan and execution</a:t>
            </a:r>
          </a:p>
          <a:p>
            <a:endParaRPr/>
          </a:p>
          <a:p>
            <a:r>
              <a:t>One tool that can deploy to multiple platforms</a:t>
            </a:r>
          </a:p>
          <a:p>
            <a:endParaRPr/>
          </a:p>
          <a:p>
            <a:r>
              <a:t>Can represent infra and CDN or DNS services, etc…</a:t>
            </a:r>
          </a:p>
        </p:txBody>
      </p:sp>
    </p:spTree>
    <p:extLst>
      <p:ext uri="{BB962C8B-B14F-4D97-AF65-F5344CB8AC3E}">
        <p14:creationId xmlns:p14="http://schemas.microsoft.com/office/powerpoint/2010/main" val="346052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750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94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a:solidFill>
                  <a:schemeClr val="tx1"/>
                </a:solidFill>
                <a:latin typeface="Segoe UI" panose="020B0502040204020203" pitchFamily="34" charset="0"/>
                <a:cs typeface="Segoe UI" panose="020B0502040204020203" pitchFamily="34" charset="0"/>
              </a:rPr>
              <a:t>What is Azure Automation.</a:t>
            </a:r>
            <a:r>
              <a:rPr lang="en-US" sz="1050">
                <a:latin typeface="Segoe UI Light" panose="020B0502040204020203" pitchFamily="34" charset="0"/>
                <a:cs typeface="Segoe UI Light" panose="020B0502040204020203" pitchFamily="34" charset="0"/>
              </a:rPr>
              <a:t> Azure Automation is a service that allows you to automate the creation, deployment, monitoring, and maintenance of resources in your Azure environment and across external systems. It uses a highly scalable and reliable workflow execution engine to execute tasks. Applications or services that have an API or understand PowerShell can use Azure Automation,</a:t>
            </a:r>
            <a:r>
              <a:rPr lang="en-US" sz="1050" baseline="0">
                <a:latin typeface="Segoe UI Light" panose="020B0502040204020203" pitchFamily="34" charset="0"/>
                <a:cs typeface="Segoe UI Light" panose="020B0502040204020203" pitchFamily="34" charset="0"/>
              </a:rPr>
              <a:t> allowing you to easily integrate both on-premises and 3</a:t>
            </a:r>
            <a:r>
              <a:rPr lang="en-US" sz="1050" baseline="30000">
                <a:latin typeface="Segoe UI Light" panose="020B0502040204020203" pitchFamily="34" charset="0"/>
                <a:cs typeface="Segoe UI Light" panose="020B0502040204020203" pitchFamily="34" charset="0"/>
              </a:rPr>
              <a:t>rd</a:t>
            </a:r>
            <a:r>
              <a:rPr lang="en-US" sz="1050" baseline="0">
                <a:latin typeface="Segoe UI Light" panose="020B0502040204020203" pitchFamily="34" charset="0"/>
                <a:cs typeface="Segoe UI Light" panose="020B0502040204020203" pitchFamily="34" charset="0"/>
              </a:rPr>
              <a:t> party systems. Automation also includes integration into many Azure services such as; Web Sites (management), Cloud Services (management), Virtual Machines (management and </a:t>
            </a:r>
            <a:r>
              <a:rPr lang="en-US" sz="1050" baseline="0" err="1">
                <a:latin typeface="Segoe UI Light" panose="020B0502040204020203" pitchFamily="34" charset="0"/>
                <a:cs typeface="Segoe UI Light" panose="020B0502040204020203" pitchFamily="34" charset="0"/>
              </a:rPr>
              <a:t>WinRM</a:t>
            </a:r>
            <a:r>
              <a:rPr lang="en-US" sz="1050" baseline="0">
                <a:latin typeface="Segoe UI Light" panose="020B0502040204020203" pitchFamily="34" charset="0"/>
                <a:cs typeface="Segoe UI Light" panose="020B0502040204020203" pitchFamily="34" charset="0"/>
              </a:rPr>
              <a:t> support), Storage (management) and SQL Server (management and SQL support).</a:t>
            </a:r>
            <a:endParaRPr lang="en-US" sz="1050">
              <a:latin typeface="Segoe UI Light" panose="020B0502040204020203" pitchFamily="34" charset="0"/>
              <a:cs typeface="Segoe UI Light" panose="020B0502040204020203" pitchFamily="34" charset="0"/>
            </a:endParaRPr>
          </a:p>
          <a:p>
            <a:pPr marL="0" indent="0">
              <a:buNone/>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4232665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a:solidFill>
                  <a:schemeClr val="tx1"/>
                </a:solidFill>
                <a:latin typeface="Segoe UI" panose="020B0502040204020203" pitchFamily="34" charset="0"/>
                <a:cs typeface="Segoe UI" panose="020B0502040204020203" pitchFamily="34" charset="0"/>
              </a:rPr>
              <a:t>What is a Runbook. In Azure Automation, a Runbook is a file that contains a set of procedures and operations. Runbooks are used as input for the Azure Automation service to process.</a:t>
            </a:r>
            <a:r>
              <a:rPr lang="en-US" baseline="0">
                <a:solidFill>
                  <a:schemeClr val="tx1"/>
                </a:solidFill>
                <a:latin typeface="Segoe UI" panose="020B0502040204020203" pitchFamily="34" charset="0"/>
                <a:cs typeface="Segoe UI" panose="020B0502040204020203" pitchFamily="34" charset="0"/>
              </a:rPr>
              <a:t> They contain the tasks that are to be automated by the Azure Automation service. You can think of a Runbook as the batch file or script to your Windows task scheduler job. </a:t>
            </a:r>
            <a:r>
              <a:rPr lang="en-US">
                <a:solidFill>
                  <a:schemeClr val="tx1"/>
                </a:solidFill>
                <a:latin typeface="Segoe UI" panose="020B0502040204020203" pitchFamily="34" charset="0"/>
                <a:cs typeface="Segoe UI" panose="020B0502040204020203" pitchFamily="34" charset="0"/>
              </a:rPr>
              <a:t>The contents of a Runbook file is written using PowerShell or PowerShell Workflow commands. PowerShell Workflow is a PowerShell extension that allows you to run a PowerShell script on multiple devices in parallel with added functionality such as checkpoints, suspend &amp; restart in the event of failure. These</a:t>
            </a:r>
            <a:r>
              <a:rPr lang="en-US" baseline="0">
                <a:solidFill>
                  <a:schemeClr val="tx1"/>
                </a:solidFill>
                <a:latin typeface="Segoe UI" panose="020B0502040204020203" pitchFamily="34" charset="0"/>
                <a:cs typeface="Segoe UI" panose="020B0502040204020203" pitchFamily="34" charset="0"/>
              </a:rPr>
              <a:t> functions are not available in PowerShell alone and are very useful to have.</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3518838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a:solidFill>
                  <a:schemeClr val="tx1"/>
                </a:solidFill>
                <a:latin typeface="Segoe UI" panose="020B0502040204020203" pitchFamily="34" charset="0"/>
                <a:cs typeface="Segoe UI" panose="020B0502040204020203" pitchFamily="34" charset="0"/>
              </a:rPr>
              <a:t>Start a Runbook. </a:t>
            </a:r>
            <a:r>
              <a:rPr lang="en-US" b="0"/>
              <a:t>There are 7 different ways in which you can start a Runbook. The options that you have available are:</a:t>
            </a:r>
          </a:p>
          <a:p>
            <a:pPr marL="0" indent="0">
              <a:buNone/>
            </a:pPr>
            <a:r>
              <a:rPr lang="en-US" b="0"/>
              <a:t>Azure Portal</a:t>
            </a:r>
          </a:p>
          <a:p>
            <a:pPr marL="0" indent="0">
              <a:buNone/>
            </a:pPr>
            <a:r>
              <a:rPr lang="en-US" b="0"/>
              <a:t>PowerShell</a:t>
            </a:r>
          </a:p>
          <a:p>
            <a:pPr marL="0" indent="0">
              <a:buNone/>
            </a:pPr>
            <a:r>
              <a:rPr lang="en-US" b="0"/>
              <a:t>Azure Automation API</a:t>
            </a:r>
          </a:p>
          <a:p>
            <a:pPr marL="0" indent="0">
              <a:buNone/>
            </a:pPr>
            <a:r>
              <a:rPr lang="en-US" b="0" err="1"/>
              <a:t>Webhooks</a:t>
            </a:r>
            <a:endParaRPr lang="en-US" b="0"/>
          </a:p>
          <a:p>
            <a:pPr marL="0" indent="0">
              <a:buNone/>
            </a:pPr>
            <a:r>
              <a:rPr lang="en-US" b="0"/>
              <a:t>Respond to Azure Alert</a:t>
            </a:r>
          </a:p>
          <a:p>
            <a:pPr marL="0" indent="0">
              <a:buNone/>
            </a:pPr>
            <a:r>
              <a:rPr lang="en-US" b="0"/>
              <a:t>Schedule</a:t>
            </a:r>
          </a:p>
          <a:p>
            <a:pPr marL="0" indent="0">
              <a:buNone/>
            </a:pPr>
            <a:r>
              <a:rPr lang="en-US" b="0"/>
              <a:t>Or From Another Runbook</a:t>
            </a:r>
          </a:p>
          <a:p>
            <a:pPr marL="0" indent="0">
              <a:buNone/>
            </a:pPr>
            <a:endParaRPr lang="en-US" b="0"/>
          </a:p>
          <a:p>
            <a:pPr marL="0" indent="0">
              <a:buNone/>
            </a:pPr>
            <a:r>
              <a:rPr lang="en-US" b="0"/>
              <a:t>The most common methods in use today are schedule, PowerShell, the Azure Portal</a:t>
            </a:r>
            <a:r>
              <a:rPr lang="en-US" b="0" baseline="0"/>
              <a:t> and </a:t>
            </a:r>
            <a:r>
              <a:rPr lang="en-US" b="0" baseline="0" err="1"/>
              <a:t>Webhooks</a:t>
            </a:r>
            <a:r>
              <a:rPr lang="en-US" b="0" baseline="0"/>
              <a:t>.</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3854575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7684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3877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757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558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CB9CDFE-025A-4036-BB84-621A6979D9D9}"/>
              </a:ext>
            </a:extLst>
          </p:cNvPr>
          <p:cNvSpPr>
            <a:spLocks noGrp="1"/>
          </p:cNvSpPr>
          <p:nvPr>
            <p:ph type="body" idx="1"/>
          </p:nvPr>
        </p:nvSpPr>
        <p:spPr/>
        <p:txBody>
          <a:bodyPr/>
          <a:lstStyle/>
          <a:p>
            <a:r>
              <a:rPr lang="en-US" b="0" i="0">
                <a:solidFill>
                  <a:srgbClr val="171717"/>
                </a:solidFill>
                <a:effectLst/>
                <a:latin typeface="Segoe UI" panose="020B0502040204020203" pitchFamily="34" charset="0"/>
              </a:rPr>
              <a:t>Hybrid Runbook Worker feature of Azure Automation to run runbooks directly on the computer</a:t>
            </a:r>
            <a:endParaRPr lang="en-US"/>
          </a:p>
        </p:txBody>
      </p:sp>
    </p:spTree>
    <p:extLst>
      <p:ext uri="{BB962C8B-B14F-4D97-AF65-F5344CB8AC3E}">
        <p14:creationId xmlns:p14="http://schemas.microsoft.com/office/powerpoint/2010/main" val="67112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4</a:t>
            </a:fld>
            <a:endParaRPr lang="en-US"/>
          </a:p>
        </p:txBody>
      </p:sp>
    </p:spTree>
    <p:extLst>
      <p:ext uri="{BB962C8B-B14F-4D97-AF65-F5344CB8AC3E}">
        <p14:creationId xmlns:p14="http://schemas.microsoft.com/office/powerpoint/2010/main" val="4220210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8377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76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250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A8E4724-4634-4D46-8D43-A49328C5B918}"/>
              </a:ext>
            </a:extLst>
          </p:cNvPr>
          <p:cNvSpPr>
            <a:spLocks noGrp="1"/>
          </p:cNvSpPr>
          <p:nvPr>
            <p:ph type="body" idx="1"/>
          </p:nvPr>
        </p:nvSpPr>
        <p:spPr/>
        <p:txBody>
          <a:bodyPr/>
          <a:lstStyle/>
          <a:p>
            <a:pPr marL="0" indent="0">
              <a:buNone/>
            </a:pPr>
            <a:endParaRPr lang="en-US" sz="16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37002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ABF97E-AE56-40CF-BBE5-0750081DE8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369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7266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08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ußzeilenplatzhalter 4"/>
          <p:cNvSpPr>
            <a:spLocks noGrp="1"/>
          </p:cNvSpPr>
          <p:nvPr>
            <p:ph type="ftr" sz="quarter" idx="11"/>
          </p:nvPr>
        </p:nvSpPr>
        <p:spPr/>
        <p:txBody>
          <a:bodyPr/>
          <a:lstStyle/>
          <a:p>
            <a:pPr marL="571500" marR="0" lvl="0" indent="0" algn="l" defTabSz="96583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umsplatzhalt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Foliennummernplatzhalt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9848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400"/>
              <a:buFont typeface="Calibri"/>
              <a:buNone/>
            </a:pPr>
            <a:r>
              <a:rPr lang="en-US" sz="900" b="1"/>
              <a:t>Now we transition from talking about GitHub.com to GitHub </a:t>
            </a:r>
            <a:r>
              <a:rPr lang="en-US" sz="900" b="1" u="sng"/>
              <a:t>Enterprise</a:t>
            </a:r>
            <a:r>
              <a:rPr lang="en-US" sz="900" b="1"/>
              <a:t>. </a:t>
            </a:r>
          </a:p>
          <a:p>
            <a:pPr marL="0" lvl="0" indent="0" algn="l" rtl="0">
              <a:spcBef>
                <a:spcPts val="0"/>
              </a:spcBef>
              <a:spcAft>
                <a:spcPts val="0"/>
              </a:spcAft>
              <a:buClr>
                <a:schemeClr val="dk1"/>
              </a:buClr>
              <a:buSzPts val="1400"/>
              <a:buFont typeface="Calibri"/>
              <a:buNone/>
            </a:pPr>
            <a:endParaRPr lang="en-US" sz="900" b="1"/>
          </a:p>
          <a:p>
            <a:pPr marL="0" lvl="0" indent="0" algn="l" rtl="0">
              <a:spcBef>
                <a:spcPts val="0"/>
              </a:spcBef>
              <a:spcAft>
                <a:spcPts val="0"/>
              </a:spcAft>
              <a:buClr>
                <a:schemeClr val="dk1"/>
              </a:buClr>
              <a:buSzPts val="1400"/>
              <a:buFont typeface="Calibri"/>
              <a:buNone/>
            </a:pPr>
            <a:r>
              <a:rPr lang="en-US" sz="900"/>
              <a:t>Organizations that make a strategic investment on GitHub and Azure will benefit from GitHub’s unique position in the market as the home for open source allowing innovation across traditional DevOps capabilities and into new areas including advanced security and insights.</a:t>
            </a:r>
          </a:p>
          <a:p>
            <a:pPr marL="0" lvl="0" indent="0" algn="l" rtl="0">
              <a:spcBef>
                <a:spcPts val="0"/>
              </a:spcBef>
              <a:spcAft>
                <a:spcPts val="0"/>
              </a:spcAft>
              <a:buClr>
                <a:schemeClr val="dk1"/>
              </a:buClr>
              <a:buSzPts val="1400"/>
              <a:buFont typeface="Calibri"/>
              <a:buNone/>
            </a:pPr>
            <a:endParaRPr lang="en-US" sz="900"/>
          </a:p>
          <a:p>
            <a:pPr marL="0" lvl="0" indent="0" algn="l" rtl="0">
              <a:spcBef>
                <a:spcPts val="0"/>
              </a:spcBef>
              <a:spcAft>
                <a:spcPts val="0"/>
              </a:spcAft>
              <a:buClr>
                <a:schemeClr val="dk1"/>
              </a:buClr>
              <a:buSzPts val="1400"/>
              <a:buFont typeface="Calibri"/>
              <a:buNone/>
            </a:pPr>
            <a:r>
              <a:rPr lang="en-US" sz="900"/>
              <a:t>GitHub takes a truly holistic approach to securing the software supply chain, from maintainer through enterprise developer and into deployed code. GitHub believes that it is incumbent on developers, enterprises, security professionals and researcher to work together to secure software and their investments in </a:t>
            </a:r>
            <a:r>
              <a:rPr lang="en-US" sz="900" err="1"/>
              <a:t>Dependabot</a:t>
            </a:r>
            <a:r>
              <a:rPr lang="en-US" sz="900"/>
              <a:t> and automated code scanning show a continued commitment to simplifying vulnerability identification and reducing time to radiation.</a:t>
            </a:r>
          </a:p>
          <a:p>
            <a:pPr marL="0" lvl="0" indent="0" algn="l" rtl="0">
              <a:spcBef>
                <a:spcPts val="0"/>
              </a:spcBef>
              <a:spcAft>
                <a:spcPts val="0"/>
              </a:spcAft>
              <a:buClr>
                <a:schemeClr val="dk1"/>
              </a:buClr>
              <a:buSzPts val="1400"/>
              <a:buFont typeface="Calibri"/>
              <a:buNone/>
            </a:pPr>
            <a:endParaRPr lang="en-US" sz="900"/>
          </a:p>
          <a:p>
            <a:pPr marL="0" lvl="0" indent="0" algn="l" rtl="0">
              <a:spcBef>
                <a:spcPts val="0"/>
              </a:spcBef>
              <a:spcAft>
                <a:spcPts val="0"/>
              </a:spcAft>
              <a:buClr>
                <a:schemeClr val="dk1"/>
              </a:buClr>
              <a:buSzPts val="1400"/>
              <a:buFont typeface="Calibri"/>
              <a:buNone/>
            </a:pPr>
            <a:r>
              <a:rPr lang="en-US" sz="900"/>
              <a:t>*pause* (if you feel your customer would benefit from this following additional talk track, proceed)</a:t>
            </a:r>
          </a:p>
          <a:p>
            <a:pPr marL="0" lvl="0" indent="0" algn="l" rtl="0">
              <a:spcBef>
                <a:spcPts val="0"/>
              </a:spcBef>
              <a:spcAft>
                <a:spcPts val="0"/>
              </a:spcAft>
              <a:buClr>
                <a:schemeClr val="dk1"/>
              </a:buClr>
              <a:buSzPts val="1400"/>
              <a:buFont typeface="Calibri"/>
              <a:buNone/>
            </a:pPr>
            <a:endParaRPr lang="en-US" sz="900"/>
          </a:p>
          <a:p>
            <a:pPr marL="0" lvl="0" indent="0" algn="l" rtl="0">
              <a:spcBef>
                <a:spcPts val="0"/>
              </a:spcBef>
              <a:spcAft>
                <a:spcPts val="0"/>
              </a:spcAft>
              <a:buClr>
                <a:schemeClr val="dk1"/>
              </a:buClr>
              <a:buSzPts val="1400"/>
              <a:buFont typeface="Calibri"/>
              <a:buNone/>
            </a:pPr>
            <a:r>
              <a:rPr lang="en-US" sz="900" b="1">
                <a:gradFill>
                  <a:gsLst>
                    <a:gs pos="2917">
                      <a:srgbClr val="000000"/>
                    </a:gs>
                    <a:gs pos="30000">
                      <a:srgbClr val="000000"/>
                    </a:gs>
                  </a:gsLst>
                  <a:lin ang="5400000" scaled="0"/>
                </a:gradFill>
                <a:latin typeface="Segoe UI"/>
              </a:rPr>
              <a:t>GitHub Advanced Security</a:t>
            </a:r>
          </a:p>
          <a:p>
            <a:pPr marL="171450" indent="-171450">
              <a:lnSpc>
                <a:spcPct val="115000"/>
              </a:lnSpc>
              <a:spcBef>
                <a:spcPts val="115"/>
              </a:spcBef>
              <a:spcAft>
                <a:spcPts val="115"/>
              </a:spcAft>
              <a:buFont typeface="Arial" panose="020B0604020202020204" pitchFamily="34" charset="0"/>
              <a:buChar char="•"/>
            </a:pPr>
            <a:r>
              <a:rPr lang="en-US" sz="900">
                <a:solidFill>
                  <a:srgbClr val="596069"/>
                </a:solidFill>
                <a:latin typeface="Helvetica Neue"/>
                <a:ea typeface="Helvetica Neue"/>
                <a:cs typeface="Helvetica Neue"/>
                <a:sym typeface="Helvetica Neue"/>
              </a:rPr>
              <a:t>Security advisory workflows</a:t>
            </a:r>
          </a:p>
          <a:p>
            <a:pPr marL="171450" indent="-171450">
              <a:lnSpc>
                <a:spcPct val="115000"/>
              </a:lnSpc>
              <a:spcBef>
                <a:spcPts val="115"/>
              </a:spcBef>
              <a:spcAft>
                <a:spcPts val="115"/>
              </a:spcAft>
              <a:buFont typeface="Arial" panose="020B0604020202020204" pitchFamily="34" charset="0"/>
              <a:buChar char="•"/>
            </a:pPr>
            <a:r>
              <a:rPr lang="en-US" sz="900">
                <a:solidFill>
                  <a:srgbClr val="596069"/>
                </a:solidFill>
                <a:latin typeface="Helvetica Neue"/>
                <a:ea typeface="Helvetica Neue"/>
                <a:cs typeface="Helvetica Neue"/>
                <a:sym typeface="Helvetica Neue"/>
              </a:rPr>
              <a:t>Vulnerability scanning and remediation</a:t>
            </a:r>
          </a:p>
          <a:p>
            <a:pPr marL="171450" indent="-171450">
              <a:lnSpc>
                <a:spcPct val="115000"/>
              </a:lnSpc>
              <a:spcBef>
                <a:spcPts val="115"/>
              </a:spcBef>
              <a:spcAft>
                <a:spcPts val="115"/>
              </a:spcAft>
              <a:buFont typeface="Arial" panose="020B0604020202020204" pitchFamily="34" charset="0"/>
              <a:buChar char="•"/>
            </a:pPr>
            <a:r>
              <a:rPr lang="en-US" sz="900">
                <a:solidFill>
                  <a:srgbClr val="596069"/>
                </a:solidFill>
                <a:latin typeface="Helvetica Neue"/>
                <a:ea typeface="Helvetica Neue"/>
                <a:cs typeface="Helvetica Neue"/>
                <a:sym typeface="Helvetica Neue"/>
              </a:rPr>
              <a:t>Dependency Insights</a:t>
            </a:r>
          </a:p>
          <a:p>
            <a:pPr marL="171450" indent="-171450">
              <a:lnSpc>
                <a:spcPct val="115000"/>
              </a:lnSpc>
              <a:spcBef>
                <a:spcPts val="115"/>
              </a:spcBef>
              <a:spcAft>
                <a:spcPts val="115"/>
              </a:spcAft>
              <a:buFont typeface="Arial" panose="020B0604020202020204" pitchFamily="34" charset="0"/>
              <a:buChar char="•"/>
            </a:pPr>
            <a:r>
              <a:rPr lang="en-US" sz="900">
                <a:solidFill>
                  <a:srgbClr val="596069"/>
                </a:solidFill>
                <a:latin typeface="Helvetica Neue"/>
                <a:ea typeface="Helvetica Neue"/>
                <a:cs typeface="Helvetica Neue"/>
                <a:sym typeface="Helvetica Neue"/>
              </a:rPr>
              <a:t>Semantic code search</a:t>
            </a:r>
          </a:p>
          <a:p>
            <a:pPr marL="0" lvl="0" indent="0" algn="l" rtl="0">
              <a:spcBef>
                <a:spcPts val="0"/>
              </a:spcBef>
              <a:spcAft>
                <a:spcPts val="0"/>
              </a:spcAft>
              <a:buClr>
                <a:schemeClr val="dk1"/>
              </a:buClr>
              <a:buSzPts val="1400"/>
              <a:buFont typeface="Calibri"/>
              <a:buNone/>
            </a:pPr>
            <a:endParaRPr lang="en-US" sz="900"/>
          </a:p>
          <a:p>
            <a:pPr marL="0" lvl="0" indent="0" algn="l" rtl="0">
              <a:spcBef>
                <a:spcPts val="0"/>
              </a:spcBef>
              <a:spcAft>
                <a:spcPts val="0"/>
              </a:spcAft>
              <a:buClr>
                <a:schemeClr val="dk1"/>
              </a:buClr>
              <a:buSzPts val="1400"/>
              <a:buFont typeface="Calibri"/>
              <a:buNone/>
            </a:pPr>
            <a:r>
              <a:rPr lang="en-US" sz="900"/>
              <a:t>Additionally GitHub will be adding capabilities around </a:t>
            </a:r>
            <a:r>
              <a:rPr lang="en-US" sz="900" b="1"/>
              <a:t>actionable insights </a:t>
            </a:r>
            <a:r>
              <a:rPr lang="en-US" sz="900"/>
              <a:t>to help organizations optimize their processes, benchmark against industry leaders and accelerate software delivery. </a:t>
            </a:r>
          </a:p>
          <a:p>
            <a:pPr marL="0" lvl="0" indent="0" algn="l" rtl="0">
              <a:spcBef>
                <a:spcPts val="0"/>
              </a:spcBef>
              <a:spcAft>
                <a:spcPts val="0"/>
              </a:spcAft>
              <a:buClr>
                <a:schemeClr val="dk1"/>
              </a:buClr>
              <a:buSzPts val="1400"/>
              <a:buFont typeface="Calibri"/>
              <a:buNone/>
            </a:pPr>
            <a:endParaRPr lang="en-US" sz="900"/>
          </a:p>
          <a:p>
            <a:pPr marL="0" indent="0">
              <a:lnSpc>
                <a:spcPct val="115000"/>
              </a:lnSpc>
              <a:spcBef>
                <a:spcPts val="115"/>
              </a:spcBef>
              <a:spcAft>
                <a:spcPts val="115"/>
              </a:spcAft>
              <a:buFont typeface="Arial" panose="020B0604020202020204" pitchFamily="34" charset="0"/>
              <a:buNone/>
            </a:pPr>
            <a:r>
              <a:rPr lang="en-US" sz="900" b="1">
                <a:solidFill>
                  <a:srgbClr val="596069"/>
                </a:solidFill>
                <a:latin typeface="Helvetica Neue"/>
                <a:ea typeface="Helvetica Neue"/>
                <a:cs typeface="Helvetica Neue"/>
                <a:sym typeface="Helvetica Neue"/>
              </a:rPr>
              <a:t>GitHub Insights</a:t>
            </a:r>
          </a:p>
          <a:p>
            <a:pPr marL="171450" indent="-171450">
              <a:lnSpc>
                <a:spcPct val="115000"/>
              </a:lnSpc>
              <a:spcBef>
                <a:spcPts val="115"/>
              </a:spcBef>
              <a:spcAft>
                <a:spcPts val="115"/>
              </a:spcAft>
              <a:buFont typeface="Arial" panose="020B0604020202020204" pitchFamily="34" charset="0"/>
              <a:buChar char="•"/>
            </a:pPr>
            <a:r>
              <a:rPr lang="en-US" sz="900">
                <a:solidFill>
                  <a:srgbClr val="596069"/>
                </a:solidFill>
                <a:latin typeface="Helvetica Neue"/>
                <a:ea typeface="Helvetica Neue"/>
                <a:cs typeface="Helvetica Neue"/>
                <a:sym typeface="Helvetica Neue"/>
              </a:rPr>
              <a:t>Organizational Insights</a:t>
            </a:r>
          </a:p>
          <a:p>
            <a:pPr marL="171450" indent="-171450">
              <a:lnSpc>
                <a:spcPct val="115000"/>
              </a:lnSpc>
              <a:spcBef>
                <a:spcPts val="115"/>
              </a:spcBef>
              <a:spcAft>
                <a:spcPts val="115"/>
              </a:spcAft>
              <a:buFont typeface="Arial" panose="020B0604020202020204" pitchFamily="34" charset="0"/>
              <a:buChar char="•"/>
            </a:pPr>
            <a:r>
              <a:rPr lang="en-US" sz="900">
                <a:solidFill>
                  <a:srgbClr val="596069"/>
                </a:solidFill>
                <a:latin typeface="Helvetica Neue"/>
                <a:ea typeface="Helvetica Neue"/>
                <a:cs typeface="Helvetica Neue"/>
                <a:sym typeface="Helvetica Neue"/>
              </a:rPr>
              <a:t>CI/CD insights and benchmarking</a:t>
            </a:r>
          </a:p>
          <a:p>
            <a:pPr marL="171450" indent="-171450">
              <a:lnSpc>
                <a:spcPct val="115000"/>
              </a:lnSpc>
              <a:spcBef>
                <a:spcPts val="115"/>
              </a:spcBef>
              <a:spcAft>
                <a:spcPts val="115"/>
              </a:spcAft>
              <a:buFont typeface="Arial" panose="020B0604020202020204" pitchFamily="34" charset="0"/>
              <a:buChar char="•"/>
            </a:pPr>
            <a:r>
              <a:rPr lang="en-US" sz="900">
                <a:solidFill>
                  <a:srgbClr val="596069"/>
                </a:solidFill>
                <a:latin typeface="Helvetica Neue"/>
                <a:ea typeface="Helvetica Neue"/>
                <a:cs typeface="Helvetica Neue"/>
                <a:sym typeface="Helvetica Neue"/>
              </a:rPr>
              <a:t>Dependency Insights</a:t>
            </a:r>
          </a:p>
          <a:p>
            <a:pPr marL="0" lvl="0" indent="0" algn="l" rtl="0">
              <a:spcBef>
                <a:spcPts val="0"/>
              </a:spcBef>
              <a:spcAft>
                <a:spcPts val="0"/>
              </a:spcAft>
              <a:buClr>
                <a:schemeClr val="dk1"/>
              </a:buClr>
              <a:buSzPts val="1400"/>
              <a:buFont typeface="Calibri"/>
              <a:buNone/>
            </a:pPr>
            <a:endParaRPr lang="en-US" sz="900"/>
          </a:p>
          <a:p>
            <a:pPr>
              <a:spcAft>
                <a:spcPts val="0"/>
              </a:spcAft>
              <a:buClr>
                <a:schemeClr val="dk1"/>
              </a:buClr>
              <a:buSzPts val="1400"/>
            </a:pPr>
            <a:r>
              <a:rPr lang="en-US" sz="900">
                <a:latin typeface="Segoe UI"/>
                <a:cs typeface="Segoe UI"/>
              </a:rPr>
              <a:t>Finally GitHub will continue to invest in DevOps capabilities such as planning to provide a full code-to-cloud solution. </a:t>
            </a:r>
            <a:endParaRPr lang="en-US" sz="800" b="1">
              <a:latin typeface="Segoe UI"/>
              <a:cs typeface="Segoe UI"/>
            </a:endParaRPr>
          </a:p>
          <a:p>
            <a:pPr>
              <a:spcAft>
                <a:spcPts val="0"/>
              </a:spcAft>
              <a:buClr>
                <a:schemeClr val="dk1"/>
              </a:buClr>
              <a:buSzPts val="1400"/>
            </a:pPr>
            <a:endParaRPr lang="en-US" sz="800" b="1">
              <a:latin typeface="Segoe UI"/>
              <a:cs typeface="Segoe UI"/>
            </a:endParaRPr>
          </a:p>
          <a:p>
            <a:pPr>
              <a:spcAft>
                <a:spcPts val="0"/>
              </a:spcAft>
              <a:buClr>
                <a:schemeClr val="dk1"/>
              </a:buClr>
              <a:buSzPts val="1400"/>
            </a:pPr>
            <a:r>
              <a:rPr lang="en-US" sz="800" b="1">
                <a:latin typeface="Segoe UI"/>
                <a:cs typeface="Segoe UI"/>
              </a:rPr>
              <a:t>Similar to how GitHub Actions are built on the foundation of Azure Pipelines we are exploring how to bring the best of Azure Boards into GitHub. </a:t>
            </a:r>
            <a:r>
              <a:rPr lang="en-US" sz="800">
                <a:latin typeface="Segoe UI"/>
                <a:cs typeface="Segoe UI"/>
              </a:rPr>
              <a:t>(Added by Dave Burnison on 1/28/2020)</a:t>
            </a:r>
          </a:p>
          <a:p>
            <a:pPr>
              <a:spcAft>
                <a:spcPts val="0"/>
              </a:spcAft>
              <a:buClr>
                <a:schemeClr val="dk1"/>
              </a:buClr>
              <a:buSzPts val="1400"/>
            </a:pPr>
            <a:endParaRPr lang="en-US" sz="800">
              <a:latin typeface="Segoe UI"/>
              <a:cs typeface="Segoe UI"/>
            </a:endParaRPr>
          </a:p>
          <a:p>
            <a:pPr>
              <a:spcAft>
                <a:spcPts val="0"/>
              </a:spcAft>
              <a:buClr>
                <a:schemeClr val="dk1"/>
              </a:buClr>
              <a:buSzPts val="1400"/>
            </a:pPr>
            <a:r>
              <a:rPr lang="en-US" sz="800">
                <a:latin typeface="Segoe UI"/>
                <a:cs typeface="Segoe UI"/>
              </a:rPr>
              <a:t>GitHub Projects: </a:t>
            </a:r>
            <a:r>
              <a:rPr lang="en-US" sz="800">
                <a:hlinkClick r:id="rId3"/>
              </a:rPr>
              <a:t>https://github.com/features/project-management/</a:t>
            </a:r>
            <a:endParaRPr lang="en-US" sz="800">
              <a:latin typeface="Segoe UI"/>
              <a:cs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0963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kern="1200">
                <a:solidFill>
                  <a:schemeClr val="tx1"/>
                </a:solidFill>
                <a:effectLst/>
                <a:latin typeface="+mn-lt"/>
                <a:ea typeface="+mn-ea"/>
                <a:cs typeface="+mn-cs"/>
              </a:rPr>
              <a:t>The other deployment option is Template-Orchestrated Deployment. This is where ARM Templates come in and make this the best approach for deploying resources in Azure. This process is more repeatable and flexible, which is what we want, especially when automating.</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the </a:t>
            </a:r>
            <a:r>
              <a:rPr lang="en-US" sz="1200" b="1" kern="1200">
                <a:solidFill>
                  <a:schemeClr val="tx1"/>
                </a:solidFill>
                <a:effectLst/>
                <a:latin typeface="+mn-lt"/>
                <a:ea typeface="+mn-ea"/>
                <a:cs typeface="+mn-cs"/>
              </a:rPr>
              <a:t>officially supported approach for deploying resources in Azure</a:t>
            </a:r>
            <a:r>
              <a:rPr lang="en-US" sz="1200" kern="1200">
                <a:solidFill>
                  <a:schemeClr val="tx1"/>
                </a:solidFill>
                <a:effectLst/>
                <a:latin typeface="+mn-lt"/>
                <a:ea typeface="+mn-ea"/>
                <a:cs typeface="+mn-cs"/>
              </a:rPr>
              <a:t>. The template language is constantly evolving. Documentation and best practices, as well as huge code base with examples is publicly available.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Using this approach, it is </a:t>
            </a:r>
            <a:r>
              <a:rPr lang="en-US" sz="1200" b="1" kern="1200">
                <a:solidFill>
                  <a:schemeClr val="tx1"/>
                </a:solidFill>
                <a:effectLst/>
                <a:latin typeface="+mn-lt"/>
                <a:ea typeface="+mn-ea"/>
                <a:cs typeface="+mn-cs"/>
              </a:rPr>
              <a:t>easier to read the pipeline </a:t>
            </a:r>
            <a:r>
              <a:rPr lang="en-US" sz="1200" kern="1200">
                <a:solidFill>
                  <a:schemeClr val="tx1"/>
                </a:solidFill>
                <a:effectLst/>
                <a:latin typeface="+mn-lt"/>
                <a:ea typeface="+mn-ea"/>
                <a:cs typeface="+mn-cs"/>
              </a:rPr>
              <a:t>itself, as it has </a:t>
            </a:r>
            <a:r>
              <a:rPr lang="en-US" sz="1200" b="1" kern="1200">
                <a:solidFill>
                  <a:schemeClr val="tx1"/>
                </a:solidFill>
                <a:effectLst/>
                <a:latin typeface="+mn-lt"/>
                <a:ea typeface="+mn-ea"/>
                <a:cs typeface="+mn-cs"/>
              </a:rPr>
              <a:t>minimal number of steps</a:t>
            </a:r>
            <a:r>
              <a:rPr lang="en-US" sz="1200" kern="120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By default, </a:t>
            </a:r>
            <a:r>
              <a:rPr lang="en-US" sz="1200" b="1" kern="1200">
                <a:solidFill>
                  <a:schemeClr val="tx1"/>
                </a:solidFill>
                <a:effectLst/>
                <a:latin typeface="+mn-lt"/>
                <a:ea typeface="+mn-ea"/>
                <a:cs typeface="+mn-cs"/>
              </a:rPr>
              <a:t>deployment of different components happens in parallel (faster) </a:t>
            </a:r>
            <a:r>
              <a:rPr lang="en-US" sz="1200" kern="1200">
                <a:solidFill>
                  <a:schemeClr val="tx1"/>
                </a:solidFill>
                <a:effectLst/>
                <a:latin typeface="+mn-lt"/>
                <a:ea typeface="+mn-ea"/>
                <a:cs typeface="+mn-cs"/>
              </a:rPr>
              <a:t>- this orchestration feature is natively provided by ARM itself (you don't have to define how to execute the steps).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Deployments can be serialized using multiple, separate steps/stages in the pipeline </a:t>
            </a:r>
            <a:r>
              <a:rPr lang="en-US" sz="1200" kern="1200">
                <a:solidFill>
                  <a:schemeClr val="tx1"/>
                </a:solidFill>
                <a:effectLst/>
                <a:latin typeface="+mn-lt"/>
                <a:ea typeface="+mn-ea"/>
                <a:cs typeface="+mn-cs"/>
              </a:rPr>
              <a:t>if needed (e.g. shutting down the VM before changing managed disk type from Standard to Premium, then starting it again).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Sensitive values can be natively read and passed through within the master template </a:t>
            </a:r>
            <a:r>
              <a:rPr lang="en-US" sz="1200" kern="1200">
                <a:solidFill>
                  <a:schemeClr val="tx1"/>
                </a:solidFill>
                <a:effectLst/>
                <a:latin typeface="+mn-lt"/>
                <a:ea typeface="+mn-ea"/>
                <a:cs typeface="+mn-cs"/>
              </a:rPr>
              <a:t>(=secure).</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Easily portable to another CI/CD platform</a:t>
            </a:r>
            <a:r>
              <a:rPr lang="en-US" sz="1200" kern="1200">
                <a:solidFill>
                  <a:schemeClr val="tx1"/>
                </a:solidFill>
                <a:effectLst/>
                <a:latin typeface="+mn-lt"/>
                <a:ea typeface="+mn-ea"/>
                <a:cs typeface="+mn-cs"/>
              </a:rPr>
              <a:t>, as the deployment </a:t>
            </a:r>
            <a:r>
              <a:rPr lang="en-US" sz="1200" b="1" kern="1200">
                <a:solidFill>
                  <a:schemeClr val="tx1"/>
                </a:solidFill>
                <a:effectLst/>
                <a:latin typeface="+mn-lt"/>
                <a:ea typeface="+mn-ea"/>
                <a:cs typeface="+mn-cs"/>
              </a:rPr>
              <a:t>logic is self-contained </a:t>
            </a:r>
            <a:r>
              <a:rPr lang="en-US" sz="1200" kern="1200">
                <a:solidFill>
                  <a:schemeClr val="tx1"/>
                </a:solidFill>
                <a:effectLst/>
                <a:latin typeface="+mn-lt"/>
                <a:ea typeface="+mn-ea"/>
                <a:cs typeface="+mn-cs"/>
              </a:rPr>
              <a:t>within the master template.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 case of very complex deployments, a </a:t>
            </a:r>
            <a:r>
              <a:rPr lang="en-US" sz="1200" b="1" kern="1200">
                <a:solidFill>
                  <a:schemeClr val="tx1"/>
                </a:solidFill>
                <a:effectLst/>
                <a:latin typeface="+mn-lt"/>
                <a:ea typeface="+mn-ea"/>
                <a:cs typeface="+mn-cs"/>
              </a:rPr>
              <a:t>master template can have too many parameter values </a:t>
            </a:r>
            <a:r>
              <a:rPr lang="en-US" sz="1200" kern="1200">
                <a:solidFill>
                  <a:schemeClr val="tx1"/>
                </a:solidFill>
                <a:effectLst/>
                <a:latin typeface="+mn-lt"/>
                <a:ea typeface="+mn-ea"/>
                <a:cs typeface="+mn-cs"/>
              </a:rPr>
              <a:t>and limitations can be hit - then </a:t>
            </a:r>
            <a:r>
              <a:rPr lang="en-US" sz="1200" b="1" kern="1200">
                <a:solidFill>
                  <a:schemeClr val="tx1"/>
                </a:solidFill>
                <a:effectLst/>
                <a:latin typeface="+mn-lt"/>
                <a:ea typeface="+mn-ea"/>
                <a:cs typeface="+mn-cs"/>
              </a:rPr>
              <a:t>objects</a:t>
            </a:r>
            <a:r>
              <a:rPr lang="en-US" sz="1200" kern="1200">
                <a:solidFill>
                  <a:schemeClr val="tx1"/>
                </a:solidFill>
                <a:effectLst/>
                <a:latin typeface="+mn-lt"/>
                <a:ea typeface="+mn-ea"/>
                <a:cs typeface="+mn-cs"/>
              </a:rPr>
              <a:t> have to be used </a:t>
            </a:r>
            <a:r>
              <a:rPr lang="en-US" sz="1200" b="1" kern="1200">
                <a:solidFill>
                  <a:schemeClr val="tx1"/>
                </a:solidFill>
                <a:effectLst/>
                <a:latin typeface="+mn-lt"/>
                <a:ea typeface="+mn-ea"/>
                <a:cs typeface="+mn-cs"/>
              </a:rPr>
              <a:t>as parameters</a:t>
            </a:r>
            <a:r>
              <a:rPr lang="en-US" sz="1200" kern="1200">
                <a:solidFill>
                  <a:schemeClr val="tx1"/>
                </a:solidFill>
                <a:effectLst/>
                <a:latin typeface="+mn-lt"/>
                <a:ea typeface="+mn-ea"/>
                <a:cs typeface="+mn-cs"/>
              </a:rPr>
              <a:t>. Note: it is not even mandatory to use parameters in the master template. With hard-coded values, it can be made completely self-contained (the flexibility that using parameters can provide, is already implemented in the modules).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Complexity at 2 places</a:t>
            </a:r>
            <a:r>
              <a:rPr lang="en-US" sz="1200" kern="1200">
                <a:solidFill>
                  <a:schemeClr val="tx1"/>
                </a:solidFill>
                <a:effectLst/>
                <a:latin typeface="+mn-lt"/>
                <a:ea typeface="+mn-ea"/>
                <a:cs typeface="+mn-cs"/>
              </a:rPr>
              <a:t>: Even though, the logic mainly exists in the master template, in case of very complex deployments, some steps (part of the logic) may have to be created in the pipeline.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DevOps </a:t>
            </a:r>
            <a:r>
              <a:rPr lang="en-US" sz="1200" b="1" kern="1200">
                <a:solidFill>
                  <a:schemeClr val="tx1"/>
                </a:solidFill>
                <a:effectLst/>
                <a:latin typeface="+mn-lt"/>
                <a:ea typeface="+mn-ea"/>
                <a:cs typeface="+mn-cs"/>
              </a:rPr>
              <a:t>team has to have deep ARM knowledge to edit templates</a:t>
            </a:r>
            <a:r>
              <a:rPr lang="en-US" sz="1200" kern="1200">
                <a:solidFill>
                  <a:schemeClr val="tx1"/>
                </a:solidFill>
                <a:effectLst/>
                <a:latin typeface="+mn-lt"/>
                <a:ea typeface="+mn-ea"/>
                <a:cs typeface="+mn-cs"/>
              </a:rPr>
              <a:t>.</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B928ABA-268D-4A76-B142-0E6BA0267D7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0812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5</a:t>
            </a:fld>
            <a:endParaRPr lang="en-US"/>
          </a:p>
        </p:txBody>
      </p:sp>
    </p:spTree>
    <p:extLst>
      <p:ext uri="{BB962C8B-B14F-4D97-AF65-F5344CB8AC3E}">
        <p14:creationId xmlns:p14="http://schemas.microsoft.com/office/powerpoint/2010/main" val="2449871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714cb9b105_0_2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714cb9b105_0_2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4400" b="0" i="0" u="none" strike="noStrike" kern="1200" cap="none">
                <a:solidFill>
                  <a:srgbClr val="0078D3"/>
                </a:solidFill>
                <a:latin typeface="Segoe UI Semibold"/>
                <a:ea typeface="Arial"/>
                <a:cs typeface="Arial"/>
                <a:sym typeface="Helvetica Neue"/>
              </a:rPr>
              <a:t>Natively integrated with GitHub - </a:t>
            </a:r>
            <a:r>
              <a:rPr lang="en-US" sz="3600" b="0" i="0" u="none" strike="noStrike" cap="none">
                <a:solidFill>
                  <a:schemeClr val="tx1"/>
                </a:solidFill>
                <a:latin typeface="Arial"/>
                <a:ea typeface="Helvetica Neue"/>
                <a:cs typeface="Helvetica Neue"/>
                <a:sym typeface="Helvetica Neue"/>
              </a:rPr>
              <a:t>Code, collaboration, packages, and CI/CD - all in one place for your developers</a:t>
            </a:r>
          </a:p>
          <a:p>
            <a:endParaRPr lang="en-US" sz="3600" b="0" i="0" u="none" strike="noStrike" cap="none">
              <a:solidFill>
                <a:schemeClr val="tx1"/>
              </a:solidFill>
              <a:latin typeface="Arial"/>
              <a:ea typeface="Helvetica Neue"/>
              <a:cs typeface="Helvetica Neue"/>
              <a:sym typeface="Helvetica Neue"/>
            </a:endParaRPr>
          </a:p>
          <a:p>
            <a:r>
              <a:rPr lang="en-US" sz="4400" b="0" i="0" u="none" strike="noStrike" kern="1200" cap="none">
                <a:solidFill>
                  <a:srgbClr val="0078D3"/>
                </a:solidFill>
                <a:latin typeface="Segoe UI Semibold"/>
                <a:ea typeface="Arial"/>
                <a:cs typeface="Arial"/>
                <a:sym typeface="Helvetica Neue"/>
              </a:rPr>
              <a:t>Automate any development workflow - </a:t>
            </a:r>
            <a:r>
              <a:rPr lang="en-US" sz="3600" b="0" i="0" u="none" strike="noStrike" cap="none">
                <a:solidFill>
                  <a:schemeClr val="tx1"/>
                </a:solidFill>
                <a:latin typeface="Arial"/>
                <a:ea typeface="Helvetica Neue"/>
                <a:cs typeface="Helvetica Neue"/>
                <a:sym typeface="Helvetica Neue"/>
              </a:rPr>
              <a:t>Trigger workflows off nearly any event in the GitHub ecosystem</a:t>
            </a:r>
          </a:p>
          <a:p>
            <a:endParaRPr lang="en-US" sz="4400" b="0" i="0" u="none" strike="noStrike" cap="none">
              <a:solidFill>
                <a:schemeClr val="tx1"/>
              </a:solidFill>
              <a:latin typeface="Arial"/>
              <a:ea typeface="Helvetica Neue"/>
              <a:cs typeface="Helvetica Neue"/>
              <a:sym typeface="Helvetica Neue"/>
            </a:endParaRPr>
          </a:p>
          <a:p>
            <a:r>
              <a:rPr lang="en-US" sz="4400" b="0" i="0" u="none" strike="noStrike" kern="1200" cap="none">
                <a:solidFill>
                  <a:srgbClr val="0078D3"/>
                </a:solidFill>
                <a:latin typeface="Segoe UI Semibold"/>
                <a:ea typeface="Arial"/>
                <a:cs typeface="Arial"/>
                <a:sym typeface="Helvetica Neue"/>
              </a:rPr>
              <a:t>Accelerate with your preferred languages and environment - </a:t>
            </a:r>
            <a:r>
              <a:rPr lang="en-US" sz="3600" b="0" i="0" u="none" strike="noStrike" cap="none">
                <a:solidFill>
                  <a:schemeClr val="tx1"/>
                </a:solidFill>
                <a:latin typeface="Arial"/>
                <a:ea typeface="Helvetica Neue"/>
                <a:cs typeface="Helvetica Neue"/>
                <a:sym typeface="Helvetica Neue"/>
              </a:rPr>
              <a:t>Any language plus your choice of package format. GitHub-hosted runners on MacOS, Linux, and Windows, with x86 and ARM for self-hosted runners</a:t>
            </a:r>
            <a:endParaRPr lang="en-US" sz="3600" b="0" i="1" u="none" strike="noStrike" cap="none">
              <a:solidFill>
                <a:schemeClr val="tx1"/>
              </a:solidFill>
              <a:latin typeface="Arial"/>
              <a:ea typeface="Helvetica Neue"/>
              <a:cs typeface="Helvetica Neue"/>
              <a:sym typeface="Helvetica Neue"/>
            </a:endParaRPr>
          </a:p>
          <a:p>
            <a:endParaRPr lang="en-US" sz="3600" b="0" i="0" u="none" strike="noStrike" cap="none">
              <a:solidFill>
                <a:schemeClr val="tx1"/>
              </a:solidFill>
              <a:latin typeface="Arial"/>
              <a:ea typeface="Helvetica Neue"/>
              <a:cs typeface="Helvetica Neue"/>
              <a:sym typeface="Helvetica Neue"/>
            </a:endParaRPr>
          </a:p>
          <a:p>
            <a:r>
              <a:rPr lang="en-US" sz="4400" b="0" i="0" u="none" strike="noStrike" kern="1200" cap="none">
                <a:solidFill>
                  <a:srgbClr val="0078D3"/>
                </a:solidFill>
                <a:latin typeface="Segoe UI Semibold"/>
                <a:ea typeface="Arial"/>
                <a:cs typeface="Arial"/>
                <a:sym typeface="Helvetica Neue"/>
              </a:rPr>
              <a:t>Scale easily on any cloud - </a:t>
            </a:r>
            <a:r>
              <a:rPr lang="en-US" sz="3600" b="0" i="0" u="none" strike="noStrike" cap="none">
                <a:solidFill>
                  <a:schemeClr val="tx1"/>
                </a:solidFill>
                <a:latin typeface="Arial"/>
                <a:ea typeface="Helvetica Neue"/>
                <a:cs typeface="Helvetica Neue"/>
                <a:sym typeface="Helvetica Neue"/>
              </a:rPr>
              <a:t>Planet-scale CI/CD runs on and deploys to any infrastructure, and any cloud</a:t>
            </a:r>
          </a:p>
          <a:p>
            <a:pPr marL="457200" lvl="0" indent="-298450" algn="l" rtl="0">
              <a:lnSpc>
                <a:spcPct val="115000"/>
              </a:lnSpc>
              <a:spcBef>
                <a:spcPts val="0"/>
              </a:spcBef>
              <a:spcAft>
                <a:spcPts val="0"/>
              </a:spcAft>
              <a:buClr>
                <a:schemeClr val="dk1"/>
              </a:buClr>
              <a:buSzPts val="1100"/>
              <a:buAutoNum type="arabicPeriod"/>
            </a:pPr>
            <a:endParaRPr>
              <a:solidFill>
                <a:schemeClr val="dk1"/>
              </a:solidFill>
            </a:endParaRPr>
          </a:p>
        </p:txBody>
      </p:sp>
    </p:spTree>
    <p:extLst>
      <p:ext uri="{BB962C8B-B14F-4D97-AF65-F5344CB8AC3E}">
        <p14:creationId xmlns:p14="http://schemas.microsoft.com/office/powerpoint/2010/main" val="11918190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714cb9b105_0_2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714cb9b105_0_2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endParaRPr>
              <a:solidFill>
                <a:schemeClr val="dk1"/>
              </a:solidFill>
            </a:endParaRPr>
          </a:p>
        </p:txBody>
      </p:sp>
    </p:spTree>
    <p:extLst>
      <p:ext uri="{BB962C8B-B14F-4D97-AF65-F5344CB8AC3E}">
        <p14:creationId xmlns:p14="http://schemas.microsoft.com/office/powerpoint/2010/main" val="3089611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3/30/2021 3:06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0645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714cb9b105_0_2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714cb9b105_0_2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lnSpc>
                <a:spcPct val="115000"/>
              </a:lnSpc>
              <a:spcBef>
                <a:spcPts val="0"/>
              </a:spcBef>
              <a:spcAft>
                <a:spcPts val="0"/>
              </a:spcAft>
              <a:buClr>
                <a:schemeClr val="dk1"/>
              </a:buClr>
              <a:buSzPts val="1100"/>
              <a:buNone/>
            </a:pPr>
            <a:endParaRPr>
              <a:solidFill>
                <a:schemeClr val="dk1"/>
              </a:solidFill>
            </a:endParaRPr>
          </a:p>
        </p:txBody>
      </p:sp>
    </p:spTree>
    <p:extLst>
      <p:ext uri="{BB962C8B-B14F-4D97-AF65-F5344CB8AC3E}">
        <p14:creationId xmlns:p14="http://schemas.microsoft.com/office/powerpoint/2010/main" val="2708754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a:solidFill>
                  <a:schemeClr val="tx1"/>
                </a:solidFill>
                <a:effectLst/>
                <a:latin typeface="+mn-lt"/>
                <a:ea typeface="+mn-ea"/>
                <a:cs typeface="+mn-cs"/>
              </a:rPr>
              <a:t>Cloud has evolved from disrupting IT markets, to it now underpinning most next-generation emerging technologies, reshaping business and is paving the way for advanced use cases.  Today, Hybrid/multi-cloud is a primary element of IT transformation as customers transition from traditional environments to multiple cloud providers.  As cloud-native technologies enter into IT environments they are creating a new landscape for IT operations and complexity.</a:t>
            </a:r>
            <a:r>
              <a:rPr lang="en-US" sz="1200" b="0" i="0" u="none" strike="noStrike"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5005E-F09E-48C8-9B53-E181826067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488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333333"/>
                </a:solidFill>
                <a:latin typeface="Century Gothic" panose="020B0502020202020204" pitchFamily="34" charset="0"/>
              </a:rPr>
              <a:t>The great thing about ad hoc scripts is that you can use popular, general-purpose programming languages and you can write the code however you want. </a:t>
            </a:r>
          </a:p>
          <a:p>
            <a:endParaRPr lang="en-US" sz="1200">
              <a:solidFill>
                <a:srgbClr val="333333"/>
              </a:solidFill>
              <a:latin typeface="Century Gothic" panose="020B0502020202020204" pitchFamily="34" charset="0"/>
            </a:endParaRPr>
          </a:p>
          <a:p>
            <a:r>
              <a:rPr lang="en-US" sz="1200">
                <a:solidFill>
                  <a:srgbClr val="333333"/>
                </a:solidFill>
                <a:latin typeface="Century Gothic" panose="020B0502020202020204" pitchFamily="34" charset="0"/>
              </a:rPr>
              <a:t>The terrible thing about ad hoc scripts is that you can use popular, general-purpose programming languages and you can write the code however you want.</a:t>
            </a:r>
            <a:endParaRPr lang="en-US" sz="1200">
              <a:latin typeface="Century Gothic" panose="020B0502020202020204" pitchFamily="34" charset="0"/>
            </a:endParaRPr>
          </a:p>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6</a:t>
            </a:fld>
            <a:endParaRPr lang="en-US"/>
          </a:p>
        </p:txBody>
      </p:sp>
    </p:spTree>
    <p:extLst>
      <p:ext uri="{BB962C8B-B14F-4D97-AF65-F5344CB8AC3E}">
        <p14:creationId xmlns:p14="http://schemas.microsoft.com/office/powerpoint/2010/main" val="30941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“Every other aspect of your platform” – Since this depended on terraform providers which are open-sourced, not every resource or platform out there is available. </a:t>
            </a:r>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7</a:t>
            </a:fld>
            <a:endParaRPr lang="en-US"/>
          </a:p>
        </p:txBody>
      </p:sp>
    </p:spTree>
    <p:extLst>
      <p:ext uri="{BB962C8B-B14F-4D97-AF65-F5344CB8AC3E}">
        <p14:creationId xmlns:p14="http://schemas.microsoft.com/office/powerpoint/2010/main" val="129150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900" b="1">
                <a:latin typeface="Arial" panose="020B0604020202020204" pitchFamily="34" charset="0"/>
                <a:cs typeface="Arial" panose="020B0604020202020204" pitchFamily="34" charset="0"/>
              </a:rPr>
              <a:t>Coding conventions </a:t>
            </a:r>
            <a:r>
              <a:rPr lang="en-US" sz="1900">
                <a:latin typeface="Arial" panose="020B0604020202020204" pitchFamily="34" charset="0"/>
                <a:cs typeface="Arial" panose="020B0604020202020204" pitchFamily="34" charset="0"/>
              </a:rPr>
              <a:t>– Enforces a consistent, predictable structure, including documentation, file layout, clearly named parameters, secrets management, and so on. </a:t>
            </a:r>
            <a:br>
              <a:rPr lang="en-US" sz="1900">
                <a:latin typeface="Arial" panose="020B0604020202020204" pitchFamily="34" charset="0"/>
                <a:cs typeface="Arial" panose="020B0604020202020204" pitchFamily="34" charset="0"/>
              </a:rPr>
            </a:br>
            <a:endParaRPr lang="en-US" sz="19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900" b="1" err="1">
                <a:latin typeface="Arial" panose="020B0604020202020204" pitchFamily="34" charset="0"/>
                <a:cs typeface="Arial" panose="020B0604020202020204" pitchFamily="34" charset="0"/>
              </a:rPr>
              <a:t>Idempotence</a:t>
            </a:r>
            <a:endParaRPr lang="en-US" sz="1900" b="1">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1900">
                <a:latin typeface="Arial" panose="020B0604020202020204" pitchFamily="34" charset="0"/>
                <a:cs typeface="Arial" panose="020B0604020202020204" pitchFamily="34" charset="0"/>
              </a:rPr>
              <a:t>Code that works correctly no matter how many times you run it is called </a:t>
            </a:r>
            <a:r>
              <a:rPr lang="en-US" sz="1900" i="1">
                <a:latin typeface="Arial" panose="020B0604020202020204" pitchFamily="34" charset="0"/>
                <a:cs typeface="Arial" panose="020B0604020202020204" pitchFamily="34" charset="0"/>
              </a:rPr>
              <a:t>idempotent code</a:t>
            </a:r>
            <a:r>
              <a:rPr lang="en-US" sz="1900">
                <a:latin typeface="Arial" panose="020B0604020202020204" pitchFamily="34" charset="0"/>
                <a:cs typeface="Arial" panose="020B0604020202020204" pitchFamily="34" charset="0"/>
              </a:rPr>
              <a:t>.</a:t>
            </a:r>
            <a:br>
              <a:rPr lang="en-US" sz="1900">
                <a:latin typeface="Arial" panose="020B0604020202020204" pitchFamily="34" charset="0"/>
                <a:cs typeface="Arial" panose="020B0604020202020204" pitchFamily="34" charset="0"/>
              </a:rPr>
            </a:br>
            <a:r>
              <a:rPr lang="en-US" sz="1900">
                <a:latin typeface="Arial" panose="020B0604020202020204" pitchFamily="34" charset="0"/>
                <a:cs typeface="Arial" panose="020B0604020202020204" pitchFamily="34" charset="0"/>
              </a:rPr>
              <a:t> </a:t>
            </a:r>
          </a:p>
          <a:p>
            <a:pPr marL="800100" lvl="1" indent="-342900">
              <a:buFont typeface="Arial" panose="020B0604020202020204" pitchFamily="34" charset="0"/>
              <a:buChar char="•"/>
            </a:pPr>
            <a:r>
              <a:rPr lang="en-US" sz="1900">
                <a:latin typeface="Arial" panose="020B0604020202020204" pitchFamily="34" charset="0"/>
                <a:cs typeface="Arial" panose="020B0604020202020204" pitchFamily="34" charset="0"/>
              </a:rPr>
              <a:t>Writing an ad hoc script that works once isn’t too difficult; writing an ad hoc script that works correctly even if you run it over and over again is a lot harder.</a:t>
            </a:r>
            <a:br>
              <a:rPr lang="en-US" sz="1900">
                <a:latin typeface="Arial" panose="020B0604020202020204" pitchFamily="34" charset="0"/>
                <a:cs typeface="Arial" panose="020B0604020202020204" pitchFamily="34" charset="0"/>
              </a:rPr>
            </a:br>
            <a:endParaRPr lang="en-US" sz="19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1900">
                <a:latin typeface="Arial" panose="020B0604020202020204" pitchFamily="34" charset="0"/>
                <a:cs typeface="Arial" panose="020B0604020202020204" pitchFamily="34" charset="0"/>
              </a:rPr>
              <a:t>The light switch example - </a:t>
            </a:r>
            <a:br>
              <a:rPr lang="en-US" sz="1900">
                <a:latin typeface="Arial" panose="020B0604020202020204" pitchFamily="34" charset="0"/>
                <a:cs typeface="Arial" panose="020B0604020202020204" pitchFamily="34" charset="0"/>
              </a:rPr>
            </a:br>
            <a:endParaRPr lang="en-US" sz="19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900" b="1">
                <a:latin typeface="Arial" panose="020B0604020202020204" pitchFamily="34" charset="0"/>
                <a:cs typeface="Arial" panose="020B0604020202020204" pitchFamily="34" charset="0"/>
              </a:rPr>
              <a:t>Distribution</a:t>
            </a:r>
            <a:r>
              <a:rPr lang="en-US" sz="1900">
                <a:latin typeface="Arial" panose="020B0604020202020204" pitchFamily="34" charset="0"/>
                <a:cs typeface="Arial" panose="020B0604020202020204" pitchFamily="34" charset="0"/>
              </a:rPr>
              <a:t> – Ad hoc scripts are designed to run on a single, local machine. Ansible and other configuration management tools are designed specifically for managing large numbers of remote servers.  </a:t>
            </a:r>
          </a:p>
          <a:p>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8</a:t>
            </a:fld>
            <a:endParaRPr lang="en-US"/>
          </a:p>
        </p:txBody>
      </p:sp>
    </p:spTree>
    <p:extLst>
      <p:ext uri="{BB962C8B-B14F-4D97-AF65-F5344CB8AC3E}">
        <p14:creationId xmlns:p14="http://schemas.microsoft.com/office/powerpoint/2010/main" val="3783418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Arial" panose="020B0604020202020204" pitchFamily="34" charset="0"/>
                <a:cs typeface="Arial" panose="020B0604020202020204" pitchFamily="34" charset="0"/>
              </a:rPr>
              <a:t>The idea behind server templating tools is to create an image of a server that captures a fully self-contained “snapshot” of the operating system, the software, the files, and all other relevant details.</a:t>
            </a:r>
            <a:endParaRPr lang="en-US"/>
          </a:p>
        </p:txBody>
      </p:sp>
      <p:sp>
        <p:nvSpPr>
          <p:cNvPr id="4" name="Slide Number Placeholder 3"/>
          <p:cNvSpPr>
            <a:spLocks noGrp="1"/>
          </p:cNvSpPr>
          <p:nvPr>
            <p:ph type="sldNum" sz="quarter" idx="10"/>
          </p:nvPr>
        </p:nvSpPr>
        <p:spPr/>
        <p:txBody>
          <a:bodyPr/>
          <a:lstStyle/>
          <a:p>
            <a:fld id="{88ABF97E-AE56-40CF-BBE5-0750081DE809}" type="slidenum">
              <a:rPr lang="en-US" smtClean="0"/>
              <a:t>9</a:t>
            </a:fld>
            <a:endParaRPr lang="en-US"/>
          </a:p>
        </p:txBody>
      </p:sp>
    </p:spTree>
    <p:extLst>
      <p:ext uri="{BB962C8B-B14F-4D97-AF65-F5344CB8AC3E}">
        <p14:creationId xmlns:p14="http://schemas.microsoft.com/office/powerpoint/2010/main" val="1130394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31.sv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7.xml"/><Relationship Id="rId4" Type="http://schemas.openxmlformats.org/officeDocument/2006/relationships/image" Target="../media/image31.svg"/></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22.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BCA46C2-56EB-814D-9FF5-A4A33BF5030D}"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122862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A46C2-56EB-814D-9FF5-A4A33BF5030D}"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3075119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98128"/>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38984267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98128"/>
          </a:xfrm>
        </p:spPr>
        <p:txBody>
          <a:bodyPr wrap="square">
            <a:spAutoFit/>
          </a:bodyPr>
          <a:lstStyle>
            <a:lvl1pPr>
              <a:defRPr sz="3530"/>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87534125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53846830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077315"/>
          </a:xfrm>
          <a:noFill/>
        </p:spPr>
        <p:txBody>
          <a:bodyPr wrap="square" tIns="91440" bIns="91440" anchor="t" anchorCtr="0">
            <a:spAutoFit/>
          </a:bodyPr>
          <a:lstStyle>
            <a:lvl1pPr>
              <a:defRPr sz="647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7957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706" baseline="0"/>
            </a:lvl1pPr>
          </a:lstStyle>
          <a:p>
            <a:r>
              <a:rPr lang="en-US"/>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55"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9018" y="1197327"/>
            <a:ext cx="11473968" cy="1997712"/>
          </a:xfrm>
        </p:spPr>
        <p:txBody>
          <a:bodyPr/>
          <a:lstStyle>
            <a:lvl1pPr marL="0" indent="0">
              <a:buNone/>
              <a:defRPr sz="353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5" indent="0">
              <a:buNone/>
              <a:defRPr sz="235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24"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62"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53"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257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7" y="1189177"/>
            <a:ext cx="11473970" cy="3134438"/>
          </a:xfrm>
          <a:prstGeom prst="rect">
            <a:avLst/>
          </a:prstGeom>
        </p:spPr>
        <p:txBody>
          <a:bodyPr/>
          <a:lstStyle>
            <a:lvl1pPr marL="284807" indent="-284807">
              <a:buClr>
                <a:schemeClr val="tx1"/>
              </a:buClr>
              <a:buSzPct val="90000"/>
              <a:buFont typeface="Arial" pitchFamily="34" charset="0"/>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74" indent="-275470">
              <a:buClr>
                <a:schemeClr val="tx1"/>
              </a:buClr>
              <a:buSzPct val="90000"/>
              <a:buFont typeface="Arial" pitchFamily="34" charset="0"/>
              <a:buChar char="•"/>
              <a:defRPr sz="421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80" indent="-284807">
              <a:buClr>
                <a:schemeClr val="tx1"/>
              </a:buClr>
              <a:buSzPct val="90000"/>
              <a:buFont typeface="Arial" pitchFamily="34" charset="0"/>
              <a:buChar char="•"/>
              <a:defRPr sz="362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90" indent="-224110">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98" indent="-22411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2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93730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6"/>
            </a:lvl1pPr>
          </a:lstStyle>
          <a:p>
            <a:r>
              <a:rPr lang="en-US"/>
              <a:t>Click to edit Master title style</a:t>
            </a:r>
          </a:p>
        </p:txBody>
      </p:sp>
      <p:sp>
        <p:nvSpPr>
          <p:cNvPr id="3" name="Content Placeholder 2"/>
          <p:cNvSpPr>
            <a:spLocks noGrp="1"/>
          </p:cNvSpPr>
          <p:nvPr>
            <p:ph idx="1"/>
          </p:nvPr>
        </p:nvSpPr>
        <p:spPr>
          <a:xfrm>
            <a:off x="560798" y="2111605"/>
            <a:ext cx="11079822" cy="1898128"/>
          </a:xfrm>
        </p:spPr>
        <p:txBody>
          <a:bodyPr/>
          <a:lstStyle>
            <a:lvl1pPr>
              <a:defRPr sz="3530"/>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61" cap="all" baseline="0"/>
            </a:lvl1pPr>
            <a:lvl5pPr>
              <a:defRPr/>
            </a:lvl5pPr>
          </a:lstStyle>
          <a:p>
            <a:pPr lvl="0"/>
            <a:r>
              <a:rPr lang="en-US"/>
              <a:t>Secondary refining headline</a:t>
            </a:r>
          </a:p>
        </p:txBody>
      </p:sp>
    </p:spTree>
    <p:extLst>
      <p:ext uri="{BB962C8B-B14F-4D97-AF65-F5344CB8AC3E}">
        <p14:creationId xmlns:p14="http://schemas.microsoft.com/office/powerpoint/2010/main" val="8874071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77401" y="6198021"/>
            <a:ext cx="11473970" cy="491868"/>
          </a:xfrm>
          <a:prstGeom prst="rect">
            <a:avLst/>
          </a:prstGeom>
          <a:noFill/>
          <a:ln w="12700">
            <a:noFill/>
            <a:miter lim="800000"/>
            <a:headEnd type="none" w="sm" len="sm"/>
            <a:tailEnd type="none" w="sm" len="sm"/>
          </a:ln>
          <a:effectLst/>
        </p:spPr>
        <p:txBody>
          <a:bodyPr vert="horz" wrap="square" lIns="239067" tIns="191254" rIns="239067" bIns="191254" numCol="1" anchor="t" anchorCtr="0" compatLnSpc="1">
            <a:prstTxWarp prst="textNoShape">
              <a:avLst/>
            </a:prstTxWarp>
            <a:spAutoFit/>
          </a:bodyPr>
          <a:lstStyle/>
          <a:p>
            <a:pPr defTabSz="913965"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60" y="3083653"/>
            <a:ext cx="3224272" cy="690694"/>
          </a:xfrm>
          <a:prstGeom prst="rect">
            <a:avLst/>
          </a:prstGeom>
        </p:spPr>
      </p:pic>
    </p:spTree>
    <p:extLst>
      <p:ext uri="{BB962C8B-B14F-4D97-AF65-F5344CB8AC3E}">
        <p14:creationId xmlns:p14="http://schemas.microsoft.com/office/powerpoint/2010/main" val="38714542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673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133854"/>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133854"/>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7141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A46C2-56EB-814D-9FF5-A4A33BF5030D}"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15077057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4" name="Text Placeholder 3"/>
          <p:cNvSpPr>
            <a:spLocks noGrp="1"/>
          </p:cNvSpPr>
          <p:nvPr>
            <p:ph type="body" sz="quarter" idx="11"/>
          </p:nvPr>
        </p:nvSpPr>
        <p:spPr>
          <a:xfrm>
            <a:off x="269241" y="1189177"/>
            <a:ext cx="11655840" cy="2097690"/>
          </a:xfrm>
        </p:spPr>
        <p:txBody>
          <a:bodyPr/>
          <a:lstStyle>
            <a:lvl1pPr marL="0" indent="0">
              <a:buNone/>
              <a:defRPr/>
            </a:lvl1pPr>
            <a:lvl2pPr marL="28012" indent="0">
              <a:buNone/>
              <a:defRPr sz="1961"/>
            </a:lvl2pPr>
            <a:lvl3pPr marL="219431" indent="0">
              <a:buNone/>
              <a:defRPr sz="1961"/>
            </a:lvl3pPr>
            <a:lvl4pPr marL="466874" indent="0">
              <a:buNone/>
              <a:defRPr sz="1765"/>
            </a:lvl4pPr>
            <a:lvl5pPr marL="725209"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5105831" y="6570671"/>
            <a:ext cx="1980332" cy="150884"/>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1"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79269390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36"/>
            </a:lvl1pPr>
          </a:lstStyle>
          <a:p>
            <a:r>
              <a:rPr lang="en-US"/>
              <a:t>Click to edit Master title style</a:t>
            </a:r>
          </a:p>
        </p:txBody>
      </p:sp>
      <p:sp>
        <p:nvSpPr>
          <p:cNvPr id="3" name="Date Placeholder 2"/>
          <p:cNvSpPr>
            <a:spLocks noGrp="1"/>
          </p:cNvSpPr>
          <p:nvPr>
            <p:ph type="dt" sz="half" idx="10"/>
          </p:nvPr>
        </p:nvSpPr>
        <p:spPr>
          <a:xfrm>
            <a:off x="838200" y="6356351"/>
            <a:ext cx="2743200" cy="365125"/>
          </a:xfrm>
          <a:prstGeom prst="rect">
            <a:avLst/>
          </a:prstGeom>
        </p:spPr>
        <p:txBody>
          <a:bodyPr/>
          <a:lstStyle/>
          <a:p>
            <a:fld id="{C3AB3372-E31A-47D4-9482-4E667820B5CC}" type="datetime1">
              <a:rPr lang="en-US" smtClean="0"/>
              <a:t>3/30/2021</a:t>
            </a:fld>
            <a:endParaRPr lang="en-US"/>
          </a:p>
        </p:txBody>
      </p:sp>
      <p:sp>
        <p:nvSpPr>
          <p:cNvPr id="5" name="Slide Number Placeholder 4"/>
          <p:cNvSpPr>
            <a:spLocks noGrp="1"/>
          </p:cNvSpPr>
          <p:nvPr>
            <p:ph type="sldNum" sz="quarter" idx="12"/>
          </p:nvPr>
        </p:nvSpPr>
        <p:spPr>
          <a:xfrm>
            <a:off x="8850630" y="6356351"/>
            <a:ext cx="2743200" cy="365125"/>
          </a:xfrm>
          <a:prstGeom prst="rect">
            <a:avLst/>
          </a:prstGeo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2606739"/>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1"/>
            <a:ext cx="2844800" cy="365125"/>
          </a:xfrm>
          <a:prstGeom prst="rect">
            <a:avLst/>
          </a:prstGeom>
        </p:spPr>
        <p:txBody>
          <a:bodyPr vert="horz" lIns="182878" tIns="45719" rIns="182878" bIns="45719"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81">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06585184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706158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09851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750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8738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085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512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67289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8626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6"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6"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1026" name="Picture 2" descr="Microsoft Azure con aceleración en la GPU | NVIDIA">
            <a:extLst>
              <a:ext uri="{FF2B5EF4-FFF2-40B4-BE49-F238E27FC236}">
                <a16:creationId xmlns:a16="http://schemas.microsoft.com/office/drawing/2014/main" id="{B7EBE38F-C0C1-4A4D-B449-34B5D1D7D3C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6240" b="24781"/>
          <a:stretch/>
        </p:blipFill>
        <p:spPr bwMode="auto">
          <a:xfrm>
            <a:off x="0" y="9331"/>
            <a:ext cx="2857500" cy="78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592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908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2728213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5126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882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42381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1546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519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91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44313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88165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Only - No graphic">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743814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754374"/>
          </a:xfrm>
        </p:spPr>
        <p:txBody>
          <a:bodyPr/>
          <a:lstStyle>
            <a:lvl1pPr>
              <a:defRPr sz="4902"/>
            </a:lvl1pPr>
          </a:lstStyle>
          <a:p>
            <a:r>
              <a:rPr lang="en-US"/>
              <a:t>Click to edit Master title style</a:t>
            </a:r>
          </a:p>
        </p:txBody>
      </p:sp>
      <p:sp>
        <p:nvSpPr>
          <p:cNvPr id="3" name="Rectangle 2"/>
          <p:cNvSpPr/>
          <p:nvPr userDrawn="1"/>
        </p:nvSpPr>
        <p:spPr bwMode="auto">
          <a:xfrm rot="10800000">
            <a:off x="0" y="2308750"/>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8235305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creen capture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422AB3E-18B5-4943-BAB0-F81790ADB601}"/>
              </a:ext>
            </a:extLst>
          </p:cNvPr>
          <p:cNvGrpSpPr/>
          <p:nvPr userDrawn="1"/>
        </p:nvGrpSpPr>
        <p:grpSpPr>
          <a:xfrm>
            <a:off x="4315100" y="1833391"/>
            <a:ext cx="7585232" cy="5024608"/>
            <a:chOff x="4315100" y="1833391"/>
            <a:chExt cx="7585232" cy="5024608"/>
          </a:xfrm>
        </p:grpSpPr>
        <p:sp>
          <p:nvSpPr>
            <p:cNvPr id="5" name="Rectangle 4"/>
            <p:cNvSpPr/>
            <p:nvPr userDrawn="1"/>
          </p:nvSpPr>
          <p:spPr bwMode="auto">
            <a:xfrm>
              <a:off x="4504417" y="2079005"/>
              <a:ext cx="7206599" cy="42870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rotWithShape="1">
            <a:blip r:embed="rId2"/>
            <a:srcRect l="2899" t="8774" r="2880" b="28821"/>
            <a:stretch/>
          </p:blipFill>
          <p:spPr>
            <a:xfrm>
              <a:off x="4315100" y="1833391"/>
              <a:ext cx="7585232" cy="5024608"/>
            </a:xfrm>
            <a:prstGeom prst="rect">
              <a:avLst/>
            </a:prstGeom>
          </p:spPr>
        </p:pic>
      </p:grpSp>
      <p:sp>
        <p:nvSpPr>
          <p:cNvPr id="7" name="Title 1">
            <a:extLst>
              <a:ext uri="{FF2B5EF4-FFF2-40B4-BE49-F238E27FC236}">
                <a16:creationId xmlns:a16="http://schemas.microsoft.com/office/drawing/2014/main" id="{33DA3787-6A83-4DD0-AE6B-A96BFE8B2650}"/>
              </a:ext>
            </a:extLst>
          </p:cNvPr>
          <p:cNvSpPr>
            <a:spLocks noGrp="1"/>
          </p:cNvSpPr>
          <p:nvPr userDrawn="1">
            <p:ph type="title" hasCustomPrompt="1"/>
          </p:nvPr>
        </p:nvSpPr>
        <p:spPr>
          <a:xfrm>
            <a:off x="588263" y="457200"/>
            <a:ext cx="11018520" cy="1107996"/>
          </a:xfrm>
        </p:spPr>
        <p:txBody>
          <a:bodyPr anchor="ctr"/>
          <a:lstStyle>
            <a:lvl1pPr>
              <a:defRPr/>
            </a:lvl1pPr>
          </a:lstStyle>
          <a:p>
            <a:r>
              <a:rPr lang="en-US"/>
              <a:t>Click to edit Master </a:t>
            </a:r>
            <a:br>
              <a:rPr lang="en-US"/>
            </a:br>
            <a:r>
              <a:rPr lang="en-US"/>
              <a:t>title style</a:t>
            </a:r>
          </a:p>
        </p:txBody>
      </p:sp>
      <p:sp>
        <p:nvSpPr>
          <p:cNvPr id="11" name="Text Placeholder 3">
            <a:extLst>
              <a:ext uri="{FF2B5EF4-FFF2-40B4-BE49-F238E27FC236}">
                <a16:creationId xmlns:a16="http://schemas.microsoft.com/office/drawing/2014/main" id="{59DBB609-D371-461B-B627-9D43CA49CFFE}"/>
              </a:ext>
            </a:extLst>
          </p:cNvPr>
          <p:cNvSpPr>
            <a:spLocks noGrp="1"/>
          </p:cNvSpPr>
          <p:nvPr>
            <p:ph type="body" sz="quarter" idx="10"/>
          </p:nvPr>
        </p:nvSpPr>
        <p:spPr>
          <a:xfrm>
            <a:off x="293688" y="1833391"/>
            <a:ext cx="4019222"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63098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creen capture 3">
    <p:bg>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422AB3E-18B5-4943-BAB0-F81790ADB601}"/>
              </a:ext>
            </a:extLst>
          </p:cNvPr>
          <p:cNvGrpSpPr/>
          <p:nvPr userDrawn="1"/>
        </p:nvGrpSpPr>
        <p:grpSpPr>
          <a:xfrm>
            <a:off x="4315100" y="1833391"/>
            <a:ext cx="7585232" cy="5024608"/>
            <a:chOff x="4315100" y="1833391"/>
            <a:chExt cx="7585232" cy="5024608"/>
          </a:xfrm>
        </p:grpSpPr>
        <p:sp>
          <p:nvSpPr>
            <p:cNvPr id="5" name="Rectangle 4"/>
            <p:cNvSpPr/>
            <p:nvPr userDrawn="1"/>
          </p:nvSpPr>
          <p:spPr bwMode="auto">
            <a:xfrm>
              <a:off x="4504417" y="2079005"/>
              <a:ext cx="7206599" cy="42870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rotWithShape="1">
            <a:blip r:embed="rId2"/>
            <a:srcRect l="2899" t="8774" r="2880" b="28821"/>
            <a:stretch/>
          </p:blipFill>
          <p:spPr>
            <a:xfrm>
              <a:off x="4315100" y="1833391"/>
              <a:ext cx="7585232" cy="5024608"/>
            </a:xfrm>
            <a:prstGeom prst="rect">
              <a:avLst/>
            </a:prstGeom>
          </p:spPr>
        </p:pic>
      </p:grpSp>
      <p:sp>
        <p:nvSpPr>
          <p:cNvPr id="7" name="Title 1">
            <a:extLst>
              <a:ext uri="{FF2B5EF4-FFF2-40B4-BE49-F238E27FC236}">
                <a16:creationId xmlns:a16="http://schemas.microsoft.com/office/drawing/2014/main" id="{33DA3787-6A83-4DD0-AE6B-A96BFE8B2650}"/>
              </a:ext>
            </a:extLst>
          </p:cNvPr>
          <p:cNvSpPr>
            <a:spLocks noGrp="1"/>
          </p:cNvSpPr>
          <p:nvPr userDrawn="1">
            <p:ph type="title" hasCustomPrompt="1"/>
          </p:nvPr>
        </p:nvSpPr>
        <p:spPr>
          <a:xfrm>
            <a:off x="588263" y="0"/>
            <a:ext cx="11018520" cy="1114425"/>
          </a:xfrm>
        </p:spPr>
        <p:txBody>
          <a:bodyPr anchor="ctr"/>
          <a:lstStyle>
            <a:lvl1pPr>
              <a:defRPr>
                <a:solidFill>
                  <a:schemeClr val="tx1"/>
                </a:solidFill>
              </a:defRPr>
            </a:lvl1pPr>
          </a:lstStyle>
          <a:p>
            <a:r>
              <a:rPr lang="en-US"/>
              <a:t>Click to edit Master</a:t>
            </a:r>
            <a:br>
              <a:rPr lang="en-US"/>
            </a:br>
            <a:r>
              <a:rPr lang="en-US"/>
              <a:t> title style</a:t>
            </a:r>
          </a:p>
        </p:txBody>
      </p:sp>
      <p:sp>
        <p:nvSpPr>
          <p:cNvPr id="11" name="Text Placeholder 3">
            <a:extLst>
              <a:ext uri="{FF2B5EF4-FFF2-40B4-BE49-F238E27FC236}">
                <a16:creationId xmlns:a16="http://schemas.microsoft.com/office/drawing/2014/main" id="{E1F814E5-489D-4E28-B7FA-276F981D7C6D}"/>
              </a:ext>
            </a:extLst>
          </p:cNvPr>
          <p:cNvSpPr>
            <a:spLocks noGrp="1"/>
          </p:cNvSpPr>
          <p:nvPr>
            <p:ph type="body" sz="quarter" idx="10"/>
          </p:nvPr>
        </p:nvSpPr>
        <p:spPr>
          <a:xfrm>
            <a:off x="293688" y="1434370"/>
            <a:ext cx="4021412"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42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creen captur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422C1D-6B29-4D32-804D-6700A7FF30A2}"/>
              </a:ext>
            </a:extLst>
          </p:cNvPr>
          <p:cNvSpPr/>
          <p:nvPr userDrawn="1"/>
        </p:nvSpPr>
        <p:spPr bwMode="auto">
          <a:xfrm>
            <a:off x="0" y="1"/>
            <a:ext cx="12192000" cy="672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9" name="Group 8">
            <a:extLst>
              <a:ext uri="{FF2B5EF4-FFF2-40B4-BE49-F238E27FC236}">
                <a16:creationId xmlns:a16="http://schemas.microsoft.com/office/drawing/2014/main" id="{1422AB3E-18B5-4943-BAB0-F81790ADB601}"/>
              </a:ext>
            </a:extLst>
          </p:cNvPr>
          <p:cNvGrpSpPr/>
          <p:nvPr userDrawn="1"/>
        </p:nvGrpSpPr>
        <p:grpSpPr>
          <a:xfrm>
            <a:off x="4315100" y="1833391"/>
            <a:ext cx="7585232" cy="5024608"/>
            <a:chOff x="4315100" y="1833391"/>
            <a:chExt cx="7585232" cy="5024608"/>
          </a:xfrm>
        </p:grpSpPr>
        <p:sp>
          <p:nvSpPr>
            <p:cNvPr id="5" name="Rectangle 4"/>
            <p:cNvSpPr/>
            <p:nvPr userDrawn="1"/>
          </p:nvSpPr>
          <p:spPr bwMode="auto">
            <a:xfrm>
              <a:off x="4504417" y="2079005"/>
              <a:ext cx="7206599" cy="42870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rotWithShape="1">
            <a:blip r:embed="rId2"/>
            <a:srcRect l="2899" t="8774" r="2880" b="28821"/>
            <a:stretch/>
          </p:blipFill>
          <p:spPr>
            <a:xfrm>
              <a:off x="4315100" y="1833391"/>
              <a:ext cx="7585232" cy="5024608"/>
            </a:xfrm>
            <a:prstGeom prst="rect">
              <a:avLst/>
            </a:prstGeom>
          </p:spPr>
        </p:pic>
      </p:grpSp>
      <p:sp>
        <p:nvSpPr>
          <p:cNvPr id="7" name="Title 1">
            <a:extLst>
              <a:ext uri="{FF2B5EF4-FFF2-40B4-BE49-F238E27FC236}">
                <a16:creationId xmlns:a16="http://schemas.microsoft.com/office/drawing/2014/main" id="{33DA3787-6A83-4DD0-AE6B-A96BFE8B2650}"/>
              </a:ext>
            </a:extLst>
          </p:cNvPr>
          <p:cNvSpPr>
            <a:spLocks noGrp="1"/>
          </p:cNvSpPr>
          <p:nvPr userDrawn="1">
            <p:ph type="title"/>
          </p:nvPr>
        </p:nvSpPr>
        <p:spPr>
          <a:xfrm>
            <a:off x="588263" y="15895"/>
            <a:ext cx="11018520" cy="656228"/>
          </a:xfrm>
        </p:spPr>
        <p:txBody>
          <a:bodyPr anchor="ctr"/>
          <a:lstStyle>
            <a:lvl1pPr>
              <a:defRPr>
                <a:solidFill>
                  <a:schemeClr val="bg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E1F814E5-489D-4E28-B7FA-276F981D7C6D}"/>
              </a:ext>
            </a:extLst>
          </p:cNvPr>
          <p:cNvSpPr>
            <a:spLocks noGrp="1"/>
          </p:cNvSpPr>
          <p:nvPr>
            <p:ph type="body" sz="quarter" idx="10"/>
          </p:nvPr>
        </p:nvSpPr>
        <p:spPr>
          <a:xfrm>
            <a:off x="293688" y="1434370"/>
            <a:ext cx="4021412"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43792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ueTopContent">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DA3787-6A83-4DD0-AE6B-A96BFE8B2650}"/>
              </a:ext>
            </a:extLst>
          </p:cNvPr>
          <p:cNvSpPr>
            <a:spLocks noGrp="1"/>
          </p:cNvSpPr>
          <p:nvPr userDrawn="1">
            <p:ph type="title"/>
          </p:nvPr>
        </p:nvSpPr>
        <p:spPr>
          <a:xfrm>
            <a:off x="588263" y="67010"/>
            <a:ext cx="11018520" cy="553998"/>
          </a:xfrm>
        </p:spPr>
        <p:txBody>
          <a:bodyPr anchor="ctr"/>
          <a:lstStyle>
            <a:lvl1pP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E1F814E5-489D-4E28-B7FA-276F981D7C6D}"/>
              </a:ext>
            </a:extLst>
          </p:cNvPr>
          <p:cNvSpPr>
            <a:spLocks noGrp="1"/>
          </p:cNvSpPr>
          <p:nvPr>
            <p:ph type="body" sz="quarter" idx="10"/>
          </p:nvPr>
        </p:nvSpPr>
        <p:spPr>
          <a:xfrm>
            <a:off x="293688" y="1434370"/>
            <a:ext cx="4021412"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7751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762847" y="2736502"/>
            <a:ext cx="6428185" cy="1384995"/>
          </a:xfrm>
          <a:prstGeom prst="rect">
            <a:avLst/>
          </a:prstGeom>
        </p:spPr>
        <p:txBody>
          <a:bodyPr lIns="274320" tIns="457200" rIns="365760" bIns="457200" anchor="ctr" anchorCtr="0"/>
          <a:lstStyle>
            <a:lvl1pPr>
              <a:defRPr sz="3000" b="1" i="0">
                <a:solidFill>
                  <a:schemeClr val="tx1"/>
                </a:solidFill>
                <a:latin typeface="Segoe UI Semibold" charset="0"/>
                <a:ea typeface="Segoe UI Semibold" charset="0"/>
                <a:cs typeface="Segoe UI Semibold" charset="0"/>
              </a:defRPr>
            </a:lvl1pPr>
          </a:lstStyle>
          <a:p>
            <a:pPr lvl="0"/>
            <a:r>
              <a:rPr lang="en-US"/>
              <a:t>Bold statement goes here.</a:t>
            </a:r>
          </a:p>
        </p:txBody>
      </p:sp>
      <p:sp>
        <p:nvSpPr>
          <p:cNvPr id="3" name="Picture Placeholder 2"/>
          <p:cNvSpPr>
            <a:spLocks noGrp="1"/>
          </p:cNvSpPr>
          <p:nvPr>
            <p:ph type="pic" sz="quarter" idx="11"/>
          </p:nvPr>
        </p:nvSpPr>
        <p:spPr>
          <a:xfrm>
            <a:off x="1" y="3028890"/>
            <a:ext cx="5762847" cy="800219"/>
          </a:xfrm>
        </p:spPr>
        <p:txBody>
          <a:bodyPr lIns="91440" tIns="182880" rIns="91440" bIns="182880" anchor="ctr"/>
          <a:lstStyle>
            <a:lvl1pPr marL="0" indent="0" algn="ctr">
              <a:buNone/>
              <a:defRPr>
                <a:solidFill>
                  <a:srgbClr val="B4009E"/>
                </a:solidFill>
              </a:defRPr>
            </a:lvl1pPr>
          </a:lstStyle>
          <a:p>
            <a:r>
              <a:rPr lang="en-US"/>
              <a:t>Click icon to add picture</a:t>
            </a:r>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545346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21325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458040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sp>
        <p:nvSpPr>
          <p:cNvPr id="45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5" name="Title Text"/>
          <p:cNvSpPr txBox="1">
            <a:spLocks noGrp="1"/>
          </p:cNvSpPr>
          <p:nvPr>
            <p:ph type="title"/>
          </p:nvPr>
        </p:nvSpPr>
        <p:spPr>
          <a:prstGeom prst="rect">
            <a:avLst/>
          </a:prstGeom>
        </p:spPr>
        <p:txBody>
          <a:bodyPr/>
          <a:lstStyle/>
          <a:p>
            <a:r>
              <a:t>Title Text</a:t>
            </a:r>
          </a:p>
        </p:txBody>
      </p:sp>
      <p:sp>
        <p:nvSpPr>
          <p:cNvPr id="456" name="Text Placeholder 5"/>
          <p:cNvSpPr>
            <a:spLocks noGrp="1"/>
          </p:cNvSpPr>
          <p:nvPr>
            <p:ph type="body" sz="quarter" idx="13"/>
          </p:nvPr>
        </p:nvSpPr>
        <p:spPr>
          <a:xfrm>
            <a:off x="4806176" y="6441282"/>
            <a:ext cx="6339663" cy="369332"/>
          </a:xfrm>
          <a:prstGeom prst="rect">
            <a:avLst/>
          </a:prstGeom>
        </p:spPr>
        <p:txBody>
          <a:bodyPr/>
          <a:lstStyle>
            <a:lvl1pPr marL="0" indent="0" algn="r" defTabSz="1219200">
              <a:spcBef>
                <a:spcPts val="1300"/>
              </a:spcBef>
              <a:buClrTx/>
              <a:buSzTx/>
              <a:buNone/>
              <a:defRPr sz="2400">
                <a:solidFill>
                  <a:schemeClr val="accent2"/>
                </a:solidFill>
              </a:defRPr>
            </a:lvl1pPr>
          </a:lstStyle>
          <a:p>
            <a:pPr marL="0" indent="0" algn="r" defTabSz="2438400">
              <a:spcBef>
                <a:spcPts val="2600"/>
              </a:spcBef>
              <a:buClrTx/>
              <a:buSzTx/>
              <a:buNone/>
              <a:defRPr sz="2400">
                <a:solidFill>
                  <a:schemeClr val="accent2"/>
                </a:solidFill>
              </a:defRPr>
            </a:pPr>
            <a:endParaRPr/>
          </a:p>
        </p:txBody>
      </p:sp>
      <p:sp>
        <p:nvSpPr>
          <p:cNvPr id="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9255846"/>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3411674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24283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60825036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solidFill>
                  <a:srgbClr val="0078D7"/>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2426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solidFill>
                  <a:srgbClr val="0078D7"/>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4964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078D7"/>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69926918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106548941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81516427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3626882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334503705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101840647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790880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950000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4715367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40049206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1852262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7022880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9154296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62464803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98612071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13039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291320631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89932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78961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419093065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8664275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63552375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5632743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249577319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7414853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926171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149131903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219414552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274042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03833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8637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171559487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Graphics_without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26282118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7325032" y="1219200"/>
            <a:ext cx="4876800" cy="4876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235720887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a:t>Click to edit slide content</a:t>
            </a:r>
          </a:p>
        </p:txBody>
      </p:sp>
    </p:spTree>
    <p:extLst>
      <p:ext uri="{BB962C8B-B14F-4D97-AF65-F5344CB8AC3E}">
        <p14:creationId xmlns:p14="http://schemas.microsoft.com/office/powerpoint/2010/main" val="162117792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Graphics_with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7" name="Text Placeholder 6"/>
          <p:cNvSpPr>
            <a:spLocks noGrp="1"/>
          </p:cNvSpPr>
          <p:nvPr>
            <p:ph type="body" sz="quarter" idx="12"/>
          </p:nvPr>
        </p:nvSpPr>
        <p:spPr>
          <a:xfrm>
            <a:off x="9341" y="3657600"/>
            <a:ext cx="3657600" cy="2438400"/>
          </a:xfrm>
          <a:solidFill>
            <a:srgbClr val="00D8D6"/>
          </a:solidFill>
        </p:spPr>
        <p:txBody>
          <a:bodyPr/>
          <a:lstStyle>
            <a:lvl1pPr marL="0" indent="0">
              <a:buNone/>
              <a:defRPr>
                <a:solidFill>
                  <a:schemeClr val="bg1"/>
                </a:solidFill>
              </a:defRPr>
            </a:lvl1pPr>
            <a:lvl2pPr marL="302676" indent="-160863">
              <a:tabLst>
                <a:tab pos="302676" algn="l"/>
              </a:tabLst>
              <a:defRPr>
                <a:solidFill>
                  <a:schemeClr val="bg1"/>
                </a:solidFill>
              </a:defRPr>
            </a:lvl2pPr>
            <a:lvl3pPr marL="613818" indent="-201079">
              <a:defRPr>
                <a:solidFill>
                  <a:schemeClr val="bg1"/>
                </a:solidFill>
              </a:defRPr>
            </a:lvl3pPr>
            <a:lvl4pPr marL="916494" indent="-201079">
              <a:defRPr>
                <a:solidFill>
                  <a:schemeClr val="bg1"/>
                </a:solidFill>
              </a:defRPr>
            </a:lvl4pPr>
            <a:lvl5pPr marL="1219170" indent="-205312">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9818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4_Contact Page">
    <p:bg>
      <p:bgPr>
        <a:solidFill>
          <a:schemeClr val="tx1"/>
        </a:solidFill>
        <a:effectLst/>
      </p:bgPr>
    </p:bg>
    <p:spTree>
      <p:nvGrpSpPr>
        <p:cNvPr id="1" name=""/>
        <p:cNvGrpSpPr/>
        <p:nvPr/>
      </p:nvGrpSpPr>
      <p:grpSpPr>
        <a:xfrm>
          <a:off x="0" y="0"/>
          <a:ext cx="0" cy="0"/>
          <a:chOff x="0" y="0"/>
          <a:chExt cx="0" cy="0"/>
        </a:xfrm>
      </p:grpSpPr>
      <p:pic>
        <p:nvPicPr>
          <p:cNvPr id="7" name="Picture Placeholder 2" descr="MSB10_ServIT_007.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0" y="0"/>
            <a:ext cx="12192000" cy="6858000"/>
          </a:xfrm>
          <a:prstGeom prst="rect">
            <a:avLst/>
          </a:prstGeom>
        </p:spPr>
      </p:pic>
      <p:sp>
        <p:nvSpPr>
          <p:cNvPr id="6" name="TextBox 5"/>
          <p:cNvSpPr txBox="1"/>
          <p:nvPr/>
        </p:nvSpPr>
        <p:spPr>
          <a:xfrm>
            <a:off x="132544" y="5874210"/>
            <a:ext cx="11754657" cy="841252"/>
          </a:xfrm>
          <a:prstGeom prst="rect">
            <a:avLst/>
          </a:prstGeom>
          <a:noFill/>
        </p:spPr>
        <p:txBody>
          <a:bodyPr wrap="square" lIns="121917" tIns="60958" rIns="121917" bIns="60958" rtlCol="0">
            <a:spAutoFit/>
          </a:bodyPr>
          <a:lstStyle/>
          <a:p>
            <a:pPr>
              <a:lnSpc>
                <a:spcPts val="1413"/>
              </a:lnSpc>
            </a:pPr>
            <a:r>
              <a:rPr lang="en-US" sz="1100" kern="120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100">
              <a:solidFill>
                <a:schemeClr val="tx1"/>
              </a:solidFill>
            </a:endParaRPr>
          </a:p>
        </p:txBody>
      </p:sp>
      <p:sp>
        <p:nvSpPr>
          <p:cNvPr id="9" name="Text Placeholder 9"/>
          <p:cNvSpPr>
            <a:spLocks noGrp="1"/>
          </p:cNvSpPr>
          <p:nvPr>
            <p:ph type="body" sz="quarter" idx="12" hasCustomPrompt="1"/>
          </p:nvPr>
        </p:nvSpPr>
        <p:spPr>
          <a:xfrm>
            <a:off x="7315200" y="1219200"/>
            <a:ext cx="4876800" cy="2438400"/>
          </a:xfrm>
          <a:solidFill>
            <a:srgbClr val="0072C6">
              <a:alpha val="90000"/>
            </a:srgbClr>
          </a:solidFill>
        </p:spPr>
        <p:txBody>
          <a:bodyPr>
            <a:noAutofit/>
          </a:bodyPr>
          <a:lstStyle>
            <a:lvl1pPr marL="0" indent="0">
              <a:lnSpc>
                <a:spcPct val="110000"/>
              </a:lnSpc>
              <a:buNone/>
              <a:defRPr sz="1900">
                <a:solidFill>
                  <a:srgbClr val="FFFFFF"/>
                </a:solidFill>
                <a:latin typeface="+mn-lt"/>
                <a:cs typeface="Segoe UI Semibold"/>
              </a:defRPr>
            </a:lvl1pPr>
            <a:lvl2pPr marL="353474" indent="0">
              <a:lnSpc>
                <a:spcPct val="110000"/>
              </a:lnSpc>
              <a:buNone/>
              <a:defRPr sz="1900">
                <a:solidFill>
                  <a:srgbClr val="FFFFFF"/>
                </a:solidFill>
                <a:latin typeface="+mn-lt"/>
                <a:cs typeface="Segoe UI Semibold"/>
              </a:defRPr>
            </a:lvl2pPr>
            <a:lvl3pPr marL="723882" indent="0">
              <a:lnSpc>
                <a:spcPct val="110000"/>
              </a:lnSpc>
              <a:buNone/>
              <a:defRPr sz="1900">
                <a:solidFill>
                  <a:srgbClr val="FFFFFF"/>
                </a:solidFill>
                <a:latin typeface="+mn-lt"/>
                <a:cs typeface="Segoe UI Semibold"/>
              </a:defRPr>
            </a:lvl3pPr>
            <a:lvl4pPr marL="1077356" indent="0">
              <a:lnSpc>
                <a:spcPct val="110000"/>
              </a:lnSpc>
              <a:buNone/>
              <a:defRPr sz="1900">
                <a:solidFill>
                  <a:srgbClr val="FFFFFF"/>
                </a:solidFill>
                <a:latin typeface="+mn-lt"/>
                <a:cs typeface="Segoe UI Semibold"/>
              </a:defRPr>
            </a:lvl4pPr>
            <a:lvl5pPr marL="1430831" indent="0">
              <a:lnSpc>
                <a:spcPct val="110000"/>
              </a:lnSpc>
              <a:buNone/>
              <a:defRPr sz="1900">
                <a:solidFill>
                  <a:srgbClr val="FFFFFF"/>
                </a:solidFill>
                <a:latin typeface="+mn-lt"/>
                <a:cs typeface="Segoe UI Semibold"/>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725" y="133856"/>
            <a:ext cx="1537039" cy="575197"/>
          </a:xfrm>
          <a:prstGeom prst="rect">
            <a:avLst/>
          </a:prstGeom>
        </p:spPr>
      </p:pic>
    </p:spTree>
    <p:extLst>
      <p:ext uri="{BB962C8B-B14F-4D97-AF65-F5344CB8AC3E}">
        <p14:creationId xmlns:p14="http://schemas.microsoft.com/office/powerpoint/2010/main" val="116468556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614887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8476276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04345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78888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189041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9217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6240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693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919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60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71966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1765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9253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829710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52572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40927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76459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8023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31021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6571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6266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648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544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FFB81-853E-4D7D-9F04-8782F978B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47B9D-0E0F-436D-9B17-0680217ED7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11B77-DD91-44F3-BB35-FFDA333DCEBD}"/>
              </a:ext>
            </a:extLst>
          </p:cNvPr>
          <p:cNvSpPr>
            <a:spLocks noGrp="1"/>
          </p:cNvSpPr>
          <p:nvPr>
            <p:ph type="dt" sz="half" idx="10"/>
          </p:nvPr>
        </p:nvSpPr>
        <p:spPr/>
        <p:txBody>
          <a:bodyPr/>
          <a:lstStyle/>
          <a:p>
            <a:fld id="{71F6FDFC-BD6E-4432-824A-204594A0F947}" type="datetimeFigureOut">
              <a:rPr lang="en-US" smtClean="0"/>
              <a:t>3/30/2021</a:t>
            </a:fld>
            <a:endParaRPr lang="en-US"/>
          </a:p>
        </p:txBody>
      </p:sp>
      <p:sp>
        <p:nvSpPr>
          <p:cNvPr id="5" name="Footer Placeholder 4">
            <a:extLst>
              <a:ext uri="{FF2B5EF4-FFF2-40B4-BE49-F238E27FC236}">
                <a16:creationId xmlns:a16="http://schemas.microsoft.com/office/drawing/2014/main" id="{479C9019-E2BB-42D8-9C1D-E46471E5E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85C66-9525-4FB8-9A84-7E3B6BB92381}"/>
              </a:ext>
            </a:extLst>
          </p:cNvPr>
          <p:cNvSpPr>
            <a:spLocks noGrp="1"/>
          </p:cNvSpPr>
          <p:nvPr>
            <p:ph type="sldNum" sz="quarter" idx="12"/>
          </p:nvPr>
        </p:nvSpPr>
        <p:spPr/>
        <p:txBody>
          <a:bodyPr/>
          <a:lstStyle/>
          <a:p>
            <a:fld id="{70901D5C-93D2-4506-99D8-53EF2E52CE1D}" type="slidenum">
              <a:rPr lang="en-US" smtClean="0"/>
              <a:t>‹#›</a:t>
            </a:fld>
            <a:endParaRPr lang="en-US"/>
          </a:p>
        </p:txBody>
      </p:sp>
    </p:spTree>
    <p:extLst>
      <p:ext uri="{BB962C8B-B14F-4D97-AF65-F5344CB8AC3E}">
        <p14:creationId xmlns:p14="http://schemas.microsoft.com/office/powerpoint/2010/main" val="111921566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4134178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A46C2-56EB-814D-9FF5-A4A33BF5030D}"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1405881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10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441898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67044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59637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8623601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942854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85916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6438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221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18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702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128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CA46C2-56EB-814D-9FF5-A4A33BF5030D}"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2036244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8868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54870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7061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0705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03540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28659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35469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93697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1845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430257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A46C2-56EB-814D-9FF5-A4A33BF5030D}"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8569548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725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992567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13504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246719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302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770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4649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4625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166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736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CA46C2-56EB-814D-9FF5-A4A33BF5030D}" type="datetimeFigureOut">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18147095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920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9463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59903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596160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3467-0DBF-4602-820A-6E5A45E1FA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8F89FE-A209-4DDC-AC28-587D66E548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84D99-168C-4426-9F9B-763D2FAB3048}"/>
              </a:ext>
            </a:extLst>
          </p:cNvPr>
          <p:cNvSpPr>
            <a:spLocks noGrp="1"/>
          </p:cNvSpPr>
          <p:nvPr>
            <p:ph type="dt" sz="half" idx="10"/>
          </p:nvPr>
        </p:nvSpPr>
        <p:spPr/>
        <p:txBody>
          <a:bodyPr/>
          <a:lstStyle/>
          <a:p>
            <a:fld id="{E3B261DA-02BF-4BCC-BEE5-F16F1259183D}" type="datetimeFigureOut">
              <a:rPr lang="en-US" smtClean="0"/>
              <a:t>3/30/2021</a:t>
            </a:fld>
            <a:endParaRPr lang="en-US"/>
          </a:p>
        </p:txBody>
      </p:sp>
      <p:sp>
        <p:nvSpPr>
          <p:cNvPr id="5" name="Footer Placeholder 4">
            <a:extLst>
              <a:ext uri="{FF2B5EF4-FFF2-40B4-BE49-F238E27FC236}">
                <a16:creationId xmlns:a16="http://schemas.microsoft.com/office/drawing/2014/main" id="{CA87F543-AF6E-41CD-93A5-15362A9F9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0213E-8395-42C5-9BCE-99A126BA8E42}"/>
              </a:ext>
            </a:extLst>
          </p:cNvPr>
          <p:cNvSpPr>
            <a:spLocks noGrp="1"/>
          </p:cNvSpPr>
          <p:nvPr>
            <p:ph type="sldNum" sz="quarter" idx="12"/>
          </p:nvPr>
        </p:nvSpPr>
        <p:spPr/>
        <p:txBody>
          <a:bodyPr/>
          <a:lstStyle/>
          <a:p>
            <a:fld id="{A10EC52A-DC00-46F7-8C21-388E508B139D}" type="slidenum">
              <a:rPr lang="en-US" smtClean="0"/>
              <a:t>‹#›</a:t>
            </a:fld>
            <a:endParaRPr lang="en-US"/>
          </a:p>
        </p:txBody>
      </p:sp>
    </p:spTree>
    <p:extLst>
      <p:ext uri="{BB962C8B-B14F-4D97-AF65-F5344CB8AC3E}">
        <p14:creationId xmlns:p14="http://schemas.microsoft.com/office/powerpoint/2010/main" val="170704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3506784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78744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 name="Picture 1" descr="Celebrate together event illustration light">
            <a:extLst>
              <a:ext uri="{FF2B5EF4-FFF2-40B4-BE49-F238E27FC236}">
                <a16:creationId xmlns:a16="http://schemas.microsoft.com/office/drawing/2014/main" id="{9DD1203E-DAC2-4EEC-8651-69E71CDEF7A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0" name="Picture 9" descr="Microsoft Ready event logo">
            <a:extLst>
              <a:ext uri="{FF2B5EF4-FFF2-40B4-BE49-F238E27FC236}">
                <a16:creationId xmlns:a16="http://schemas.microsoft.com/office/drawing/2014/main" id="{E398BEF7-FD49-4214-905B-A3F184F7F2CA}"/>
              </a:ext>
            </a:extLst>
          </p:cNvPr>
          <p:cNvPicPr>
            <a:picLocks noChangeAspect="1"/>
          </p:cNvPicPr>
          <p:nvPr userDrawn="1"/>
        </p:nvPicPr>
        <p:blipFill>
          <a:blip r:embed="rId4"/>
          <a:stretch>
            <a:fillRect/>
          </a:stretch>
        </p:blipFill>
        <p:spPr>
          <a:xfrm>
            <a:off x="211643" y="2629592"/>
            <a:ext cx="2923038" cy="1895860"/>
          </a:xfrm>
          <a:prstGeom prst="rect">
            <a:avLst/>
          </a:prstGeom>
        </p:spPr>
      </p:pic>
    </p:spTree>
    <p:extLst>
      <p:ext uri="{BB962C8B-B14F-4D97-AF65-F5344CB8AC3E}">
        <p14:creationId xmlns:p14="http://schemas.microsoft.com/office/powerpoint/2010/main" val="2109553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157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1" name="Picture 10" descr="Celebrate together event illustration light">
            <a:extLst>
              <a:ext uri="{FF2B5EF4-FFF2-40B4-BE49-F238E27FC236}">
                <a16:creationId xmlns:a16="http://schemas.microsoft.com/office/drawing/2014/main" id="{EB7EC9A6-2A13-451D-A562-246E5175F0A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userDrawn="1">
            <p:ph type="title" hasCustomPrompt="1"/>
          </p:nvPr>
        </p:nvSpPr>
        <p:spPr>
          <a:xfrm>
            <a:off x="584200" y="3429000"/>
            <a:ext cx="7863840" cy="553998"/>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sp>
        <p:nvSpPr>
          <p:cNvPr id="5" name="Text Placeholder 4"/>
          <p:cNvSpPr>
            <a:spLocks noGrp="1"/>
          </p:cNvSpPr>
          <p:nvPr userDrawn="1">
            <p:ph type="body" sz="quarter" idx="12" hasCustomPrompt="1"/>
          </p:nvPr>
        </p:nvSpPr>
        <p:spPr>
          <a:xfrm>
            <a:off x="584200" y="4411622"/>
            <a:ext cx="7863840" cy="338554"/>
          </a:xfrm>
          <a:noFill/>
        </p:spPr>
        <p:txBody>
          <a:bodyPr wrap="square" lIns="0" tIns="0" rIns="0" bIns="0">
            <a:spAutoFit/>
          </a:bodyPr>
          <a:lstStyle>
            <a:lvl1pPr marL="0" indent="0">
              <a:spcBef>
                <a:spcPts val="0"/>
              </a:spcBef>
              <a:buNone/>
              <a:defRPr sz="22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0413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CA46C2-56EB-814D-9FF5-A4A33BF5030D}" type="datetimeFigureOut">
              <a:rPr lang="en-US" smtClean="0"/>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12601311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170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683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6886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840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951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5137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3723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04166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96559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0406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A46C2-56EB-814D-9FF5-A4A33BF5030D}" type="datetimeFigureOut">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5403264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7195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01426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9445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76444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82902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20512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05164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2127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9008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919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CA46C2-56EB-814D-9FF5-A4A33BF5030D}"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17059368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8866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9960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230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666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0187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721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9104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PI Titl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494950" cy="1107996"/>
          </a:xfrm>
        </p:spPr>
        <p:txBody>
          <a:bodyPr wrap="square"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449469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Graphic 5">
            <a:extLst>
              <a:ext uri="{FF2B5EF4-FFF2-40B4-BE49-F238E27FC236}">
                <a16:creationId xmlns:a16="http://schemas.microsoft.com/office/drawing/2014/main" id="{261255F1-F489-9949-BDBB-D8BD69D33B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83277" y="1874487"/>
            <a:ext cx="6832828" cy="3109025"/>
          </a:xfrm>
          <a:prstGeom prst="rect">
            <a:avLst/>
          </a:prstGeom>
        </p:spPr>
      </p:pic>
      <p:pic>
        <p:nvPicPr>
          <p:cNvPr id="8" name="MS logo white - EMF" descr="Microsoft logo white text version">
            <a:extLst>
              <a:ext uri="{FF2B5EF4-FFF2-40B4-BE49-F238E27FC236}">
                <a16:creationId xmlns:a16="http://schemas.microsoft.com/office/drawing/2014/main" id="{247C8449-7732-064F-BA20-50BF01785C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Graphic 8">
            <a:extLst>
              <a:ext uri="{FF2B5EF4-FFF2-40B4-BE49-F238E27FC236}">
                <a16:creationId xmlns:a16="http://schemas.microsoft.com/office/drawing/2014/main" id="{44CCCF4E-E87F-4D41-AA96-E73E4C13DB3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083277" y="1874487"/>
            <a:ext cx="6832828" cy="3109025"/>
          </a:xfrm>
          <a:prstGeom prst="rect">
            <a:avLst/>
          </a:prstGeom>
        </p:spPr>
      </p:pic>
    </p:spTree>
    <p:extLst>
      <p:ext uri="{BB962C8B-B14F-4D97-AF65-F5344CB8AC3E}">
        <p14:creationId xmlns:p14="http://schemas.microsoft.com/office/powerpoint/2010/main" val="177675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8" orient="horz" pos="2496">
          <p15:clr>
            <a:srgbClr val="5ACBF0"/>
          </p15:clr>
        </p15:guide>
        <p15:guide id="9" pos="3355">
          <p15:clr>
            <a:srgbClr val="FBAE4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PI Title_6">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58468" y="1066522"/>
            <a:ext cx="7933530" cy="5791477"/>
          </a:xfrm>
          <a:prstGeom prst="rect">
            <a:avLst/>
          </a:prstGeom>
        </p:spPr>
      </p:pic>
      <p:pic>
        <p:nvPicPr>
          <p:cNvPr id="8" name="MS logo gray - EMF" descr="Microsoft logo, gray text version">
            <a:extLst>
              <a:ext uri="{FF2B5EF4-FFF2-40B4-BE49-F238E27FC236}">
                <a16:creationId xmlns:a16="http://schemas.microsoft.com/office/drawing/2014/main" id="{646FC0CA-B9B2-9C44-ABA4-BBAC038616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4A4EF5B6-202D-DF4D-ADDE-5E4510B24EA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68" y="1066522"/>
            <a:ext cx="7933530" cy="5791476"/>
          </a:xfrm>
          <a:prstGeom prst="rect">
            <a:avLst/>
          </a:prstGeom>
        </p:spPr>
      </p:pic>
    </p:spTree>
    <p:extLst>
      <p:ext uri="{BB962C8B-B14F-4D97-AF65-F5344CB8AC3E}">
        <p14:creationId xmlns:p14="http://schemas.microsoft.com/office/powerpoint/2010/main" val="1214543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552711"/>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a:t>
            </a:r>
          </a:p>
        </p:txBody>
      </p:sp>
      <p:sp>
        <p:nvSpPr>
          <p:cNvPr id="4" name="Rectangle 3">
            <a:extLst>
              <a:ext uri="{FF2B5EF4-FFF2-40B4-BE49-F238E27FC236}">
                <a16:creationId xmlns:a16="http://schemas.microsoft.com/office/drawing/2014/main" id="{EECAEF61-98AF-4658-A9CF-A6A698C061C7}"/>
              </a:ext>
            </a:extLst>
          </p:cNvPr>
          <p:cNvSpPr/>
          <p:nvPr userDrawn="1"/>
        </p:nvSpPr>
        <p:spPr>
          <a:xfrm>
            <a:off x="11311194" y="6552711"/>
            <a:ext cx="449444" cy="105542"/>
          </a:xfrm>
          <a:prstGeom prst="rect">
            <a:avLst/>
          </a:prstGeom>
        </p:spPr>
        <p:txBody>
          <a:bodyPr wrap="square" lIns="0" tIns="0" rIns="0" bIns="0">
            <a:spAutoFit/>
          </a:bodyPr>
          <a:lstStyle/>
          <a:p>
            <a:pPr algn="r"/>
            <a:r>
              <a:rPr kumimoji="0" lang="en-US" sz="686"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27079399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CA46C2-56EB-814D-9FF5-A4A33BF5030D}"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266A6-416C-6F49-9B6B-0CDBB3E16630}" type="slidenum">
              <a:rPr lang="en-US" smtClean="0"/>
              <a:t>‹#›</a:t>
            </a:fld>
            <a:endParaRPr lang="en-US"/>
          </a:p>
        </p:txBody>
      </p:sp>
    </p:spTree>
    <p:extLst>
      <p:ext uri="{BB962C8B-B14F-4D97-AF65-F5344CB8AC3E}">
        <p14:creationId xmlns:p14="http://schemas.microsoft.com/office/powerpoint/2010/main" val="6272567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2-col Bullets_1">
  <p:cSld name="2-col Bullets_1">
    <p:bg>
      <p:bgPr>
        <a:solidFill>
          <a:srgbClr val="F6F8FA"/>
        </a:solidFill>
        <a:effectLst/>
      </p:bgPr>
    </p:bg>
    <p:spTree>
      <p:nvGrpSpPr>
        <p:cNvPr id="1" name="Shape 2205"/>
        <p:cNvGrpSpPr/>
        <p:nvPr/>
      </p:nvGrpSpPr>
      <p:grpSpPr>
        <a:xfrm>
          <a:off x="0" y="0"/>
          <a:ext cx="0" cy="0"/>
          <a:chOff x="0" y="0"/>
          <a:chExt cx="0" cy="0"/>
        </a:xfrm>
      </p:grpSpPr>
      <p:sp>
        <p:nvSpPr>
          <p:cNvPr id="2206" name="Google Shape;2206;p352"/>
          <p:cNvSpPr/>
          <p:nvPr/>
        </p:nvSpPr>
        <p:spPr>
          <a:xfrm>
            <a:off x="6096000" y="0"/>
            <a:ext cx="6096000" cy="68580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00" b="0" i="0" u="none" strike="noStrike" cap="none">
              <a:solidFill>
                <a:srgbClr val="FFFFFF"/>
              </a:solidFill>
              <a:latin typeface="Helvetica Neue"/>
              <a:ea typeface="Helvetica Neue"/>
              <a:cs typeface="Helvetica Neue"/>
              <a:sym typeface="Helvetica Neue"/>
            </a:endParaRPr>
          </a:p>
        </p:txBody>
      </p:sp>
      <p:sp>
        <p:nvSpPr>
          <p:cNvPr id="2207" name="Google Shape;2207;p352"/>
          <p:cNvSpPr txBox="1">
            <a:spLocks noGrp="1"/>
          </p:cNvSpPr>
          <p:nvPr>
            <p:ph type="title"/>
          </p:nvPr>
        </p:nvSpPr>
        <p:spPr>
          <a:xfrm>
            <a:off x="609600" y="304800"/>
            <a:ext cx="5108400" cy="609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4000" b="1">
                <a:solidFill>
                  <a:srgbClr val="24292E"/>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2208" name="Google Shape;2208;p352"/>
          <p:cNvSpPr txBox="1">
            <a:spLocks noGrp="1"/>
          </p:cNvSpPr>
          <p:nvPr>
            <p:ph type="body" idx="1"/>
          </p:nvPr>
        </p:nvSpPr>
        <p:spPr>
          <a:xfrm>
            <a:off x="6705600" y="304800"/>
            <a:ext cx="4986400" cy="6096000"/>
          </a:xfrm>
          <a:prstGeom prst="rect">
            <a:avLst/>
          </a:prstGeom>
          <a:noFill/>
          <a:ln>
            <a:noFill/>
          </a:ln>
        </p:spPr>
        <p:txBody>
          <a:bodyPr spcFirstLastPara="1" wrap="square" lIns="19050" tIns="19050" rIns="19050" bIns="19050" anchor="ctr" anchorCtr="0">
            <a:noAutofit/>
          </a:bodyPr>
          <a:lstStyle>
            <a:lvl1pPr marL="609608" lvl="0" indent="-457206" algn="l" rtl="0">
              <a:lnSpc>
                <a:spcPct val="100000"/>
              </a:lnSpc>
              <a:spcBef>
                <a:spcPts val="0"/>
              </a:spcBef>
              <a:spcAft>
                <a:spcPts val="0"/>
              </a:spcAft>
              <a:buClr>
                <a:srgbClr val="24292E"/>
              </a:buClr>
              <a:buSzPts val="1800"/>
              <a:buChar char="●"/>
              <a:defRPr sz="2400" b="1">
                <a:solidFill>
                  <a:srgbClr val="24292E"/>
                </a:solidFill>
              </a:defRPr>
            </a:lvl1pPr>
            <a:lvl2pPr marL="1219215" lvl="1" indent="-457206" algn="l" rtl="0">
              <a:lnSpc>
                <a:spcPct val="100000"/>
              </a:lnSpc>
              <a:spcBef>
                <a:spcPts val="0"/>
              </a:spcBef>
              <a:spcAft>
                <a:spcPts val="0"/>
              </a:spcAft>
              <a:buClr>
                <a:srgbClr val="24292E"/>
              </a:buClr>
              <a:buSzPts val="1800"/>
              <a:buChar char="○"/>
              <a:defRPr sz="2400" b="1">
                <a:solidFill>
                  <a:srgbClr val="24292E"/>
                </a:solidFill>
              </a:defRPr>
            </a:lvl2pPr>
            <a:lvl3pPr marL="1828823" lvl="2" indent="-457206" algn="l" rtl="0">
              <a:lnSpc>
                <a:spcPct val="100000"/>
              </a:lnSpc>
              <a:spcBef>
                <a:spcPts val="0"/>
              </a:spcBef>
              <a:spcAft>
                <a:spcPts val="0"/>
              </a:spcAft>
              <a:buClr>
                <a:srgbClr val="24292E"/>
              </a:buClr>
              <a:buSzPts val="1800"/>
              <a:buChar char="■"/>
              <a:defRPr sz="2400" b="1">
                <a:solidFill>
                  <a:srgbClr val="24292E"/>
                </a:solidFill>
              </a:defRPr>
            </a:lvl3pPr>
            <a:lvl4pPr marL="2438431" lvl="3" indent="-457206" algn="l" rtl="0">
              <a:lnSpc>
                <a:spcPct val="100000"/>
              </a:lnSpc>
              <a:spcBef>
                <a:spcPts val="0"/>
              </a:spcBef>
              <a:spcAft>
                <a:spcPts val="0"/>
              </a:spcAft>
              <a:buClr>
                <a:srgbClr val="24292E"/>
              </a:buClr>
              <a:buSzPts val="1800"/>
              <a:buChar char="●"/>
              <a:defRPr sz="2400" b="1">
                <a:solidFill>
                  <a:srgbClr val="24292E"/>
                </a:solidFill>
              </a:defRPr>
            </a:lvl4pPr>
            <a:lvl5pPr marL="3048038" lvl="4" indent="-457206" algn="l" rtl="0">
              <a:lnSpc>
                <a:spcPct val="100000"/>
              </a:lnSpc>
              <a:spcBef>
                <a:spcPts val="0"/>
              </a:spcBef>
              <a:spcAft>
                <a:spcPts val="0"/>
              </a:spcAft>
              <a:buClr>
                <a:srgbClr val="24292E"/>
              </a:buClr>
              <a:buSzPts val="1800"/>
              <a:buChar char="○"/>
              <a:defRPr sz="2400" b="1">
                <a:solidFill>
                  <a:srgbClr val="24292E"/>
                </a:solidFill>
              </a:defRPr>
            </a:lvl5pPr>
            <a:lvl6pPr marL="3657646" lvl="5" indent="-508007" algn="l" rtl="0">
              <a:lnSpc>
                <a:spcPct val="100000"/>
              </a:lnSpc>
              <a:spcBef>
                <a:spcPts val="2000"/>
              </a:spcBef>
              <a:spcAft>
                <a:spcPts val="0"/>
              </a:spcAft>
              <a:buSzPts val="2400"/>
              <a:buChar char="■"/>
              <a:defRPr/>
            </a:lvl6pPr>
            <a:lvl7pPr marL="4267254" lvl="6" indent="-508007" algn="l" rtl="0">
              <a:lnSpc>
                <a:spcPct val="100000"/>
              </a:lnSpc>
              <a:spcBef>
                <a:spcPts val="2000"/>
              </a:spcBef>
              <a:spcAft>
                <a:spcPts val="0"/>
              </a:spcAft>
              <a:buSzPts val="2400"/>
              <a:buChar char="●"/>
              <a:defRPr/>
            </a:lvl7pPr>
            <a:lvl8pPr marL="4876861" lvl="7" indent="-508007" algn="l" rtl="0">
              <a:lnSpc>
                <a:spcPct val="100000"/>
              </a:lnSpc>
              <a:spcBef>
                <a:spcPts val="2000"/>
              </a:spcBef>
              <a:spcAft>
                <a:spcPts val="0"/>
              </a:spcAft>
              <a:buSzPts val="2400"/>
              <a:buChar char="○"/>
              <a:defRPr/>
            </a:lvl8pPr>
            <a:lvl9pPr marL="5486469" lvl="8" indent="-508007" algn="l" rtl="0">
              <a:lnSpc>
                <a:spcPct val="100000"/>
              </a:lnSpc>
              <a:spcBef>
                <a:spcPts val="2000"/>
              </a:spcBef>
              <a:spcAft>
                <a:spcPts val="0"/>
              </a:spcAft>
              <a:buSzPts val="2400"/>
              <a:buChar char="■"/>
              <a:defRPr/>
            </a:lvl9pPr>
          </a:lstStyle>
          <a:p>
            <a:endParaRPr/>
          </a:p>
        </p:txBody>
      </p:sp>
      <p:sp>
        <p:nvSpPr>
          <p:cNvPr id="2209" name="Google Shape;2209;p352"/>
          <p:cNvSpPr txBox="1">
            <a:spLocks noGrp="1"/>
          </p:cNvSpPr>
          <p:nvPr>
            <p:ph type="sldNum" idx="12"/>
          </p:nvPr>
        </p:nvSpPr>
        <p:spPr>
          <a:xfrm>
            <a:off x="5892800" y="6172200"/>
            <a:ext cx="2844800" cy="368400"/>
          </a:xfrm>
          <a:prstGeom prst="rect">
            <a:avLst/>
          </a:prstGeom>
          <a:noFill/>
          <a:ln>
            <a:noFill/>
          </a:ln>
        </p:spPr>
        <p:txBody>
          <a:bodyPr spcFirstLastPara="1" wrap="square" lIns="45725" tIns="45725" rIns="45725" bIns="45725" anchor="ctr" anchorCtr="0">
            <a:noAutofit/>
          </a:bodyPr>
          <a:lstStyle>
            <a:lvl1pPr marL="0" lvl="0" indent="0" algn="r" rtl="0">
              <a:lnSpc>
                <a:spcPct val="100000"/>
              </a:lnSpc>
              <a:spcBef>
                <a:spcPts val="0"/>
              </a:spcBef>
              <a:spcAft>
                <a:spcPts val="0"/>
              </a:spcAft>
              <a:buClr>
                <a:srgbClr val="000000"/>
              </a:buClr>
              <a:buSzPts val="1200"/>
              <a:buFont typeface="Arial"/>
              <a:buNone/>
              <a:defRPr sz="1600"/>
            </a:lvl1pPr>
            <a:lvl2pPr marL="0" lvl="1" indent="0" algn="r" rtl="0">
              <a:lnSpc>
                <a:spcPct val="100000"/>
              </a:lnSpc>
              <a:spcBef>
                <a:spcPts val="0"/>
              </a:spcBef>
              <a:spcAft>
                <a:spcPts val="0"/>
              </a:spcAft>
              <a:buClr>
                <a:srgbClr val="000000"/>
              </a:buClr>
              <a:buSzPts val="1200"/>
              <a:buFont typeface="Arial"/>
              <a:buNone/>
              <a:defRPr sz="1600"/>
            </a:lvl2pPr>
            <a:lvl3pPr marL="0" lvl="2" indent="0" algn="r" rtl="0">
              <a:lnSpc>
                <a:spcPct val="100000"/>
              </a:lnSpc>
              <a:spcBef>
                <a:spcPts val="0"/>
              </a:spcBef>
              <a:spcAft>
                <a:spcPts val="0"/>
              </a:spcAft>
              <a:buClr>
                <a:srgbClr val="000000"/>
              </a:buClr>
              <a:buSzPts val="1200"/>
              <a:buFont typeface="Arial"/>
              <a:buNone/>
              <a:defRPr sz="1600"/>
            </a:lvl3pPr>
            <a:lvl4pPr marL="0" lvl="3" indent="0" algn="r" rtl="0">
              <a:lnSpc>
                <a:spcPct val="100000"/>
              </a:lnSpc>
              <a:spcBef>
                <a:spcPts val="0"/>
              </a:spcBef>
              <a:spcAft>
                <a:spcPts val="0"/>
              </a:spcAft>
              <a:buClr>
                <a:srgbClr val="000000"/>
              </a:buClr>
              <a:buSzPts val="1200"/>
              <a:buFont typeface="Arial"/>
              <a:buNone/>
              <a:defRPr sz="1600"/>
            </a:lvl4pPr>
            <a:lvl5pPr marL="0" lvl="4" indent="0" algn="r" rtl="0">
              <a:lnSpc>
                <a:spcPct val="100000"/>
              </a:lnSpc>
              <a:spcBef>
                <a:spcPts val="0"/>
              </a:spcBef>
              <a:spcAft>
                <a:spcPts val="0"/>
              </a:spcAft>
              <a:buClr>
                <a:srgbClr val="000000"/>
              </a:buClr>
              <a:buSzPts val="1200"/>
              <a:buFont typeface="Arial"/>
              <a:buNone/>
              <a:defRPr sz="1600"/>
            </a:lvl5pPr>
            <a:lvl6pPr marL="0" lvl="5" indent="0" algn="r" rtl="0">
              <a:lnSpc>
                <a:spcPct val="100000"/>
              </a:lnSpc>
              <a:spcBef>
                <a:spcPts val="0"/>
              </a:spcBef>
              <a:spcAft>
                <a:spcPts val="0"/>
              </a:spcAft>
              <a:buClr>
                <a:srgbClr val="000000"/>
              </a:buClr>
              <a:buSzPts val="1200"/>
              <a:buFont typeface="Arial"/>
              <a:buNone/>
              <a:defRPr sz="1600"/>
            </a:lvl6pPr>
            <a:lvl7pPr marL="0" lvl="6" indent="0" algn="r" rtl="0">
              <a:lnSpc>
                <a:spcPct val="100000"/>
              </a:lnSpc>
              <a:spcBef>
                <a:spcPts val="0"/>
              </a:spcBef>
              <a:spcAft>
                <a:spcPts val="0"/>
              </a:spcAft>
              <a:buClr>
                <a:srgbClr val="000000"/>
              </a:buClr>
              <a:buSzPts val="1200"/>
              <a:buFont typeface="Arial"/>
              <a:buNone/>
              <a:defRPr sz="1600"/>
            </a:lvl7pPr>
            <a:lvl8pPr marL="0" lvl="7" indent="0" algn="r" rtl="0">
              <a:lnSpc>
                <a:spcPct val="100000"/>
              </a:lnSpc>
              <a:spcBef>
                <a:spcPts val="0"/>
              </a:spcBef>
              <a:spcAft>
                <a:spcPts val="0"/>
              </a:spcAft>
              <a:buClr>
                <a:srgbClr val="000000"/>
              </a:buClr>
              <a:buSzPts val="1200"/>
              <a:buFont typeface="Arial"/>
              <a:buNone/>
              <a:defRPr sz="1600"/>
            </a:lvl8pPr>
            <a:lvl9pPr marL="0" lvl="8" indent="0" algn="r" rtl="0">
              <a:lnSpc>
                <a:spcPct val="100000"/>
              </a:lnSpc>
              <a:spcBef>
                <a:spcPts val="0"/>
              </a:spcBef>
              <a:spcAft>
                <a:spcPts val="0"/>
              </a:spcAft>
              <a:buClr>
                <a:srgbClr val="000000"/>
              </a:buClr>
              <a:buSzPts val="1200"/>
              <a:buFont typeface="Arial"/>
              <a:buNone/>
              <a:defRPr sz="1600"/>
            </a:lvl9pPr>
          </a:lstStyle>
          <a:p>
            <a:fld id="{00000000-1234-1234-1234-123412341234}" type="slidenum">
              <a:rPr lang="en" smtClean="0"/>
              <a:pPr/>
              <a:t>‹#›</a:t>
            </a:fld>
            <a:endParaRPr lang="en" sz="1334"/>
          </a:p>
        </p:txBody>
      </p:sp>
    </p:spTree>
    <p:extLst>
      <p:ext uri="{BB962C8B-B14F-4D97-AF65-F5344CB8AC3E}">
        <p14:creationId xmlns:p14="http://schemas.microsoft.com/office/powerpoint/2010/main" val="22094872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Split - Dark 2">
  <p:cSld name="Split - Dark 2">
    <p:spTree>
      <p:nvGrpSpPr>
        <p:cNvPr id="1" name="Shape 2228"/>
        <p:cNvGrpSpPr/>
        <p:nvPr/>
      </p:nvGrpSpPr>
      <p:grpSpPr>
        <a:xfrm>
          <a:off x="0" y="0"/>
          <a:ext cx="0" cy="0"/>
          <a:chOff x="0" y="0"/>
          <a:chExt cx="0" cy="0"/>
        </a:xfrm>
      </p:grpSpPr>
      <p:sp>
        <p:nvSpPr>
          <p:cNvPr id="2229" name="Google Shape;2229;p357"/>
          <p:cNvSpPr/>
          <p:nvPr/>
        </p:nvSpPr>
        <p:spPr>
          <a:xfrm>
            <a:off x="6096000" y="0"/>
            <a:ext cx="6096000" cy="6858000"/>
          </a:xfrm>
          <a:prstGeom prst="rect">
            <a:avLst/>
          </a:prstGeom>
          <a:solidFill>
            <a:srgbClr val="FFFFFF"/>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00" b="0" i="0" u="none" strike="noStrike" cap="none">
              <a:solidFill>
                <a:srgbClr val="FFFFFF"/>
              </a:solidFill>
              <a:latin typeface="Helvetica Neue"/>
              <a:ea typeface="Helvetica Neue"/>
              <a:cs typeface="Helvetica Neue"/>
              <a:sym typeface="Helvetica Neue"/>
            </a:endParaRPr>
          </a:p>
        </p:txBody>
      </p:sp>
      <p:sp>
        <p:nvSpPr>
          <p:cNvPr id="2230" name="Google Shape;2230;p357"/>
          <p:cNvSpPr txBox="1">
            <a:spLocks noGrp="1"/>
          </p:cNvSpPr>
          <p:nvPr>
            <p:ph type="title"/>
          </p:nvPr>
        </p:nvSpPr>
        <p:spPr>
          <a:xfrm>
            <a:off x="609600" y="6096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4000" b="1"/>
            </a:lvl1pPr>
            <a:lvl2pPr lvl="1" algn="l" rtl="0">
              <a:lnSpc>
                <a:spcPct val="100000"/>
              </a:lnSpc>
              <a:spcBef>
                <a:spcPts val="0"/>
              </a:spcBef>
              <a:spcAft>
                <a:spcPts val="0"/>
              </a:spcAft>
              <a:buClr>
                <a:srgbClr val="FFFFFF"/>
              </a:buClr>
              <a:buSzPts val="3000"/>
              <a:buNone/>
              <a:defRPr sz="4000"/>
            </a:lvl2pPr>
            <a:lvl3pPr lvl="2" algn="l" rtl="0">
              <a:lnSpc>
                <a:spcPct val="100000"/>
              </a:lnSpc>
              <a:spcBef>
                <a:spcPts val="0"/>
              </a:spcBef>
              <a:spcAft>
                <a:spcPts val="0"/>
              </a:spcAft>
              <a:buClr>
                <a:srgbClr val="FFFFFF"/>
              </a:buClr>
              <a:buSzPts val="3000"/>
              <a:buNone/>
              <a:defRPr sz="4000"/>
            </a:lvl3pPr>
            <a:lvl4pPr lvl="3" algn="l" rtl="0">
              <a:lnSpc>
                <a:spcPct val="100000"/>
              </a:lnSpc>
              <a:spcBef>
                <a:spcPts val="0"/>
              </a:spcBef>
              <a:spcAft>
                <a:spcPts val="0"/>
              </a:spcAft>
              <a:buClr>
                <a:srgbClr val="FFFFFF"/>
              </a:buClr>
              <a:buSzPts val="3000"/>
              <a:buNone/>
              <a:defRPr sz="4000"/>
            </a:lvl4pPr>
            <a:lvl5pPr lvl="4" algn="l" rtl="0">
              <a:lnSpc>
                <a:spcPct val="100000"/>
              </a:lnSpc>
              <a:spcBef>
                <a:spcPts val="0"/>
              </a:spcBef>
              <a:spcAft>
                <a:spcPts val="0"/>
              </a:spcAft>
              <a:buClr>
                <a:srgbClr val="FFFFFF"/>
              </a:buClr>
              <a:buSzPts val="3000"/>
              <a:buNone/>
              <a:defRPr sz="4000"/>
            </a:lvl5pPr>
            <a:lvl6pPr lvl="5" algn="l" rtl="0">
              <a:lnSpc>
                <a:spcPct val="100000"/>
              </a:lnSpc>
              <a:spcBef>
                <a:spcPts val="0"/>
              </a:spcBef>
              <a:spcAft>
                <a:spcPts val="0"/>
              </a:spcAft>
              <a:buClr>
                <a:srgbClr val="FFFFFF"/>
              </a:buClr>
              <a:buSzPts val="3000"/>
              <a:buNone/>
              <a:defRPr sz="4000"/>
            </a:lvl6pPr>
            <a:lvl7pPr lvl="6" algn="l" rtl="0">
              <a:lnSpc>
                <a:spcPct val="100000"/>
              </a:lnSpc>
              <a:spcBef>
                <a:spcPts val="0"/>
              </a:spcBef>
              <a:spcAft>
                <a:spcPts val="0"/>
              </a:spcAft>
              <a:buClr>
                <a:srgbClr val="FFFFFF"/>
              </a:buClr>
              <a:buSzPts val="3000"/>
              <a:buNone/>
              <a:defRPr sz="4000"/>
            </a:lvl7pPr>
            <a:lvl8pPr lvl="7" algn="l" rtl="0">
              <a:lnSpc>
                <a:spcPct val="100000"/>
              </a:lnSpc>
              <a:spcBef>
                <a:spcPts val="0"/>
              </a:spcBef>
              <a:spcAft>
                <a:spcPts val="0"/>
              </a:spcAft>
              <a:buClr>
                <a:srgbClr val="FFFFFF"/>
              </a:buClr>
              <a:buSzPts val="3000"/>
              <a:buNone/>
              <a:defRPr sz="4000"/>
            </a:lvl8pPr>
            <a:lvl9pPr lvl="8" algn="l" rtl="0">
              <a:lnSpc>
                <a:spcPct val="100000"/>
              </a:lnSpc>
              <a:spcBef>
                <a:spcPts val="0"/>
              </a:spcBef>
              <a:spcAft>
                <a:spcPts val="0"/>
              </a:spcAft>
              <a:buClr>
                <a:srgbClr val="FFFFFF"/>
              </a:buClr>
              <a:buSzPts val="3000"/>
              <a:buNone/>
              <a:defRPr sz="4000"/>
            </a:lvl9pPr>
          </a:lstStyle>
          <a:p>
            <a:endParaRPr/>
          </a:p>
        </p:txBody>
      </p:sp>
      <p:sp>
        <p:nvSpPr>
          <p:cNvPr id="2231" name="Google Shape;2231;p357"/>
          <p:cNvSpPr txBox="1">
            <a:spLocks noGrp="1"/>
          </p:cNvSpPr>
          <p:nvPr>
            <p:ph type="body" idx="1"/>
          </p:nvPr>
        </p:nvSpPr>
        <p:spPr>
          <a:xfrm>
            <a:off x="609600" y="2438400"/>
            <a:ext cx="5108400" cy="3739600"/>
          </a:xfrm>
          <a:prstGeom prst="rect">
            <a:avLst/>
          </a:prstGeom>
        </p:spPr>
        <p:txBody>
          <a:bodyPr spcFirstLastPara="1" wrap="square" lIns="91400" tIns="91400" rIns="91400" bIns="91400" anchor="t" anchorCtr="0">
            <a:noAutofit/>
          </a:bodyPr>
          <a:lstStyle>
            <a:lvl1pPr marL="609608" lvl="0" indent="-457206" rtl="0">
              <a:spcBef>
                <a:spcPts val="0"/>
              </a:spcBef>
              <a:spcAft>
                <a:spcPts val="0"/>
              </a:spcAft>
              <a:buSzPts val="1800"/>
              <a:buChar char="●"/>
              <a:defRPr sz="2400" b="1"/>
            </a:lvl1pPr>
            <a:lvl2pPr marL="1219215" lvl="1" indent="-457206" rtl="0">
              <a:spcBef>
                <a:spcPts val="534"/>
              </a:spcBef>
              <a:spcAft>
                <a:spcPts val="0"/>
              </a:spcAft>
              <a:buSzPts val="1800"/>
              <a:buChar char="○"/>
              <a:defRPr sz="2400" b="1"/>
            </a:lvl2pPr>
            <a:lvl3pPr marL="1828823" lvl="2" indent="-457206" rtl="0">
              <a:spcBef>
                <a:spcPts val="534"/>
              </a:spcBef>
              <a:spcAft>
                <a:spcPts val="0"/>
              </a:spcAft>
              <a:buSzPts val="1800"/>
              <a:buChar char="■"/>
              <a:defRPr sz="2400" b="1"/>
            </a:lvl3pPr>
            <a:lvl4pPr marL="2438431" lvl="3" indent="-457206" rtl="0">
              <a:spcBef>
                <a:spcPts val="534"/>
              </a:spcBef>
              <a:spcAft>
                <a:spcPts val="0"/>
              </a:spcAft>
              <a:buSzPts val="1800"/>
              <a:buChar char="●"/>
              <a:defRPr sz="2400" b="1"/>
            </a:lvl4pPr>
            <a:lvl5pPr marL="3048038" lvl="4" indent="-457206" rtl="0">
              <a:spcBef>
                <a:spcPts val="534"/>
              </a:spcBef>
              <a:spcAft>
                <a:spcPts val="0"/>
              </a:spcAft>
              <a:buSzPts val="1800"/>
              <a:buChar char="○"/>
              <a:defRPr sz="2400" b="1"/>
            </a:lvl5pPr>
            <a:lvl6pPr marL="3657646" lvl="5" indent="-457206" rtl="0">
              <a:spcBef>
                <a:spcPts val="534"/>
              </a:spcBef>
              <a:spcAft>
                <a:spcPts val="0"/>
              </a:spcAft>
              <a:buSzPts val="1800"/>
              <a:buChar char="■"/>
              <a:defRPr sz="2400" b="1"/>
            </a:lvl6pPr>
            <a:lvl7pPr marL="4267254" lvl="6" indent="-457206" rtl="0">
              <a:spcBef>
                <a:spcPts val="534"/>
              </a:spcBef>
              <a:spcAft>
                <a:spcPts val="0"/>
              </a:spcAft>
              <a:buSzPts val="1800"/>
              <a:buChar char="●"/>
              <a:defRPr sz="2400" b="1"/>
            </a:lvl7pPr>
            <a:lvl8pPr marL="4876861" lvl="7" indent="-457206" rtl="0">
              <a:spcBef>
                <a:spcPts val="534"/>
              </a:spcBef>
              <a:spcAft>
                <a:spcPts val="0"/>
              </a:spcAft>
              <a:buSzPts val="1800"/>
              <a:buChar char="○"/>
              <a:defRPr sz="2400" b="1"/>
            </a:lvl8pPr>
            <a:lvl9pPr marL="5486469" lvl="8" indent="-457206" rtl="0">
              <a:spcBef>
                <a:spcPts val="534"/>
              </a:spcBef>
              <a:spcAft>
                <a:spcPts val="534"/>
              </a:spcAft>
              <a:buSzPts val="1800"/>
              <a:buChar char="■"/>
              <a:defRPr sz="2400" b="1"/>
            </a:lvl9pPr>
          </a:lstStyle>
          <a:p>
            <a:endParaRPr/>
          </a:p>
        </p:txBody>
      </p:sp>
      <p:pic>
        <p:nvPicPr>
          <p:cNvPr id="2232" name="Google Shape;2232;p357" descr="Google Shape;1088;p171"/>
          <p:cNvPicPr preferRelativeResize="0"/>
          <p:nvPr/>
        </p:nvPicPr>
        <p:blipFill rotWithShape="1">
          <a:blip r:embed="rId2">
            <a:alphaModFix/>
          </a:blip>
          <a:srcRect/>
          <a:stretch/>
        </p:blipFill>
        <p:spPr>
          <a:xfrm>
            <a:off x="11557000" y="6412705"/>
            <a:ext cx="254000" cy="254002"/>
          </a:xfrm>
          <a:prstGeom prst="rect">
            <a:avLst/>
          </a:prstGeom>
          <a:noFill/>
          <a:ln>
            <a:noFill/>
          </a:ln>
        </p:spPr>
      </p:pic>
    </p:spTree>
    <p:extLst>
      <p:ext uri="{BB962C8B-B14F-4D97-AF65-F5344CB8AC3E}">
        <p14:creationId xmlns:p14="http://schemas.microsoft.com/office/powerpoint/2010/main" val="37604351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658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049265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EE0E-B13E-46FC-A956-7C15210C36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0DF7F5-2818-4F03-A866-9A159A559F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FACB02-E427-4A0B-9D19-0D3A6C1BEC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6108613-8396-4968-8FF6-60F9244EA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245A1-EA13-4A2E-A207-1476315312DA}"/>
              </a:ext>
            </a:extLst>
          </p:cNvPr>
          <p:cNvSpPr>
            <a:spLocks noGrp="1"/>
          </p:cNvSpPr>
          <p:nvPr>
            <p:ph type="sldNum" sz="quarter" idx="12"/>
          </p:nvPr>
        </p:nvSpPr>
        <p:spPr/>
        <p:txBody>
          <a:bodyPr/>
          <a:lstStyle/>
          <a:p>
            <a:fld id="{6DD251F5-3528-49C6-83B7-FC631B36CCF5}" type="slidenum">
              <a:rPr lang="en-US" smtClean="0"/>
              <a:t>‹#›</a:t>
            </a:fld>
            <a:endParaRPr lang="en-US"/>
          </a:p>
        </p:txBody>
      </p:sp>
    </p:spTree>
    <p:extLst>
      <p:ext uri="{BB962C8B-B14F-4D97-AF65-F5344CB8AC3E}">
        <p14:creationId xmlns:p14="http://schemas.microsoft.com/office/powerpoint/2010/main" val="35183283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sp>
        <p:nvSpPr>
          <p:cNvPr id="45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5" name="Title Text"/>
          <p:cNvSpPr txBox="1">
            <a:spLocks noGrp="1"/>
          </p:cNvSpPr>
          <p:nvPr>
            <p:ph type="title"/>
          </p:nvPr>
        </p:nvSpPr>
        <p:spPr>
          <a:prstGeom prst="rect">
            <a:avLst/>
          </a:prstGeom>
        </p:spPr>
        <p:txBody>
          <a:bodyPr/>
          <a:lstStyle/>
          <a:p>
            <a:r>
              <a:t>Title Text</a:t>
            </a:r>
          </a:p>
        </p:txBody>
      </p:sp>
      <p:sp>
        <p:nvSpPr>
          <p:cNvPr id="456" name="Text Placeholder 5"/>
          <p:cNvSpPr>
            <a:spLocks noGrp="1"/>
          </p:cNvSpPr>
          <p:nvPr>
            <p:ph type="body" sz="quarter" idx="13"/>
          </p:nvPr>
        </p:nvSpPr>
        <p:spPr>
          <a:xfrm>
            <a:off x="4806176" y="6441282"/>
            <a:ext cx="6339663" cy="369332"/>
          </a:xfrm>
          <a:prstGeom prst="rect">
            <a:avLst/>
          </a:prstGeom>
        </p:spPr>
        <p:txBody>
          <a:bodyPr/>
          <a:lstStyle>
            <a:lvl1pPr marL="0" indent="0" algn="r" defTabSz="1219200">
              <a:spcBef>
                <a:spcPts val="1300"/>
              </a:spcBef>
              <a:buClrTx/>
              <a:buSzTx/>
              <a:buNone/>
              <a:defRPr sz="2400">
                <a:solidFill>
                  <a:schemeClr val="accent2"/>
                </a:solidFill>
              </a:defRPr>
            </a:lvl1pPr>
          </a:lstStyle>
          <a:p>
            <a:pPr marL="0" indent="0" algn="r" defTabSz="2438400">
              <a:spcBef>
                <a:spcPts val="2600"/>
              </a:spcBef>
              <a:buClrTx/>
              <a:buSzTx/>
              <a:buNone/>
              <a:defRPr sz="2400">
                <a:solidFill>
                  <a:schemeClr val="accent2"/>
                </a:solidFill>
              </a:defRPr>
            </a:pPr>
            <a:endParaRPr/>
          </a:p>
        </p:txBody>
      </p:sp>
      <p:sp>
        <p:nvSpPr>
          <p:cNvPr id="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3924608"/>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45" y="-971"/>
            <a:ext cx="12193556" cy="6858973"/>
          </a:xfrm>
          <a:prstGeom prst="rect">
            <a:avLst/>
          </a:prstGeom>
        </p:spPr>
      </p:pic>
      <p:sp>
        <p:nvSpPr>
          <p:cNvPr id="22" name="Rectangle 21"/>
          <p:cNvSpPr/>
          <p:nvPr userDrawn="1"/>
        </p:nvSpPr>
        <p:spPr bwMode="auto">
          <a:xfrm>
            <a:off x="267654" y="2084174"/>
            <a:ext cx="6277394"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algn="ctr" defTabSz="91430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59017" y="2084186"/>
            <a:ext cx="7172009" cy="1793104"/>
          </a:xfrm>
          <a:noFill/>
        </p:spPr>
        <p:txBody>
          <a:bodyPr lIns="146304" tIns="91440" rIns="146304" bIns="91440" anchor="t" anchorCtr="0"/>
          <a:lstStyle>
            <a:lvl1pPr>
              <a:defRPr sz="6275" spc="-98" baseline="0">
                <a:gradFill>
                  <a:gsLst>
                    <a:gs pos="16162">
                      <a:schemeClr val="tx1"/>
                    </a:gs>
                    <a:gs pos="43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359017" y="3877270"/>
            <a:ext cx="7172009" cy="1703449"/>
          </a:xfrm>
        </p:spPr>
        <p:txBody>
          <a:bodyPr tIns="109728" bIns="109728">
            <a:noAutofit/>
          </a:bodyPr>
          <a:lstStyle>
            <a:lvl1pPr marL="0" indent="0">
              <a:spcBef>
                <a:spcPts val="0"/>
              </a:spcBef>
              <a:buNone/>
              <a:defRPr sz="3628">
                <a:gradFill>
                  <a:gsLst>
                    <a:gs pos="16162">
                      <a:schemeClr val="tx1"/>
                    </a:gs>
                    <a:gs pos="43000">
                      <a:schemeClr val="tx1"/>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97671" y="6118623"/>
            <a:ext cx="1258992" cy="268966"/>
          </a:xfrm>
          <a:prstGeom prst="rect">
            <a:avLst/>
          </a:prstGeom>
        </p:spPr>
      </p:pic>
    </p:spTree>
    <p:extLst>
      <p:ext uri="{BB962C8B-B14F-4D97-AF65-F5344CB8AC3E}">
        <p14:creationId xmlns:p14="http://schemas.microsoft.com/office/powerpoint/2010/main" val="4919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7" y="1189176"/>
            <a:ext cx="11473970" cy="1831739"/>
          </a:xfrm>
        </p:spPr>
        <p:txBody>
          <a:bodyPr lIns="164592" rIns="164592"/>
          <a:lstStyle>
            <a:lvl1pPr marL="0" indent="0">
              <a:buNone/>
              <a:defRPr sz="3530">
                <a:gradFill>
                  <a:gsLst>
                    <a:gs pos="1250">
                      <a:schemeClr val="tx2"/>
                    </a:gs>
                    <a:gs pos="99000">
                      <a:schemeClr val="tx2"/>
                    </a:gs>
                  </a:gsLst>
                  <a:lin ang="5400000" scaled="0"/>
                </a:gradFill>
              </a:defRPr>
            </a:lvl1pPr>
            <a:lvl2pPr marL="0" indent="0">
              <a:buFontTx/>
              <a:buNone/>
              <a:defRPr sz="1765"/>
            </a:lvl2pPr>
            <a:lvl3pPr marL="224110" indent="0">
              <a:buNone/>
              <a:defRPr sz="1765"/>
            </a:lvl3pPr>
            <a:lvl4pPr marL="448218" indent="0">
              <a:buNone/>
              <a:defRPr sz="1569"/>
            </a:lvl4pPr>
            <a:lvl5pPr marL="672328" indent="0">
              <a:buNone/>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179603128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6"/>
            </a:lvl1pPr>
          </a:lstStyle>
          <a:p>
            <a:r>
              <a:rPr lang="en-US"/>
              <a:t>Click to edit Master title style</a:t>
            </a:r>
          </a:p>
        </p:txBody>
      </p:sp>
      <p:sp>
        <p:nvSpPr>
          <p:cNvPr id="6" name="Text Placeholder 5"/>
          <p:cNvSpPr>
            <a:spLocks noGrp="1"/>
          </p:cNvSpPr>
          <p:nvPr>
            <p:ph type="body" sz="quarter" idx="10"/>
          </p:nvPr>
        </p:nvSpPr>
        <p:spPr>
          <a:xfrm>
            <a:off x="359017" y="1189176"/>
            <a:ext cx="11473970" cy="1831739"/>
          </a:xfrm>
        </p:spPr>
        <p:txBody>
          <a:bodyPr lIns="164592" rIns="164592"/>
          <a:lstStyle>
            <a:lvl1pPr marL="0" indent="0">
              <a:buNone/>
              <a:defRPr sz="3530">
                <a:gradFill>
                  <a:gsLst>
                    <a:gs pos="1250">
                      <a:schemeClr val="tx1"/>
                    </a:gs>
                    <a:gs pos="99000">
                      <a:schemeClr val="tx1"/>
                    </a:gs>
                  </a:gsLst>
                  <a:lin ang="5400000" scaled="0"/>
                </a:gradFill>
              </a:defRPr>
            </a:lvl1pPr>
            <a:lvl2pPr marL="0" indent="0">
              <a:buFontTx/>
              <a:buNone/>
              <a:defRPr sz="1765"/>
            </a:lvl2pPr>
            <a:lvl3pPr marL="224110" indent="0">
              <a:buNone/>
              <a:defRPr sz="1765"/>
            </a:lvl3pPr>
            <a:lvl4pPr marL="448218" indent="0">
              <a:buNone/>
              <a:defRPr sz="1569"/>
            </a:lvl4pPr>
            <a:lvl5pPr marL="672328" indent="0">
              <a:buNone/>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5918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45" y="-972"/>
            <a:ext cx="12193556" cy="6858973"/>
          </a:xfrm>
          <a:prstGeom prst="rect">
            <a:avLst/>
          </a:prstGeom>
        </p:spPr>
      </p:pic>
      <p:sp>
        <p:nvSpPr>
          <p:cNvPr id="22" name="Rectangle 21"/>
          <p:cNvSpPr/>
          <p:nvPr userDrawn="1"/>
        </p:nvSpPr>
        <p:spPr bwMode="auto">
          <a:xfrm>
            <a:off x="267654" y="2084173"/>
            <a:ext cx="6277394"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59016" y="2084186"/>
            <a:ext cx="7172009" cy="1793104"/>
          </a:xfrm>
          <a:noFill/>
        </p:spPr>
        <p:txBody>
          <a:bodyPr lIns="146304" tIns="91440" rIns="146304" bIns="91440" anchor="t" anchorCtr="0"/>
          <a:lstStyle>
            <a:lvl1pPr>
              <a:defRPr sz="6275" spc="-98" baseline="0">
                <a:gradFill>
                  <a:gsLst>
                    <a:gs pos="16162">
                      <a:schemeClr val="tx1"/>
                    </a:gs>
                    <a:gs pos="43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359016" y="3877270"/>
            <a:ext cx="7172009" cy="1703449"/>
          </a:xfrm>
        </p:spPr>
        <p:txBody>
          <a:bodyPr tIns="109728" bIns="109728">
            <a:noAutofit/>
          </a:bodyPr>
          <a:lstStyle>
            <a:lvl1pPr marL="0" indent="0">
              <a:spcBef>
                <a:spcPts val="0"/>
              </a:spcBef>
              <a:buNone/>
              <a:defRPr sz="3660">
                <a:gradFill>
                  <a:gsLst>
                    <a:gs pos="16162">
                      <a:schemeClr val="tx1"/>
                    </a:gs>
                    <a:gs pos="43000">
                      <a:schemeClr val="tx1"/>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97671" y="6118623"/>
            <a:ext cx="1258992" cy="268966"/>
          </a:xfrm>
          <a:prstGeom prst="rect">
            <a:avLst/>
          </a:prstGeom>
        </p:spPr>
      </p:pic>
    </p:spTree>
    <p:extLst>
      <p:ext uri="{BB962C8B-B14F-4D97-AF65-F5344CB8AC3E}">
        <p14:creationId xmlns:p14="http://schemas.microsoft.com/office/powerpoint/2010/main" val="238826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6" y="1189176"/>
            <a:ext cx="11473970" cy="1831739"/>
          </a:xfrm>
        </p:spPr>
        <p:txBody>
          <a:bodyPr lIns="164592" rIns="164592"/>
          <a:lstStyle>
            <a:lvl1pPr marL="0" indent="0">
              <a:buNone/>
              <a:defRPr sz="3530">
                <a:gradFill>
                  <a:gsLst>
                    <a:gs pos="1250">
                      <a:schemeClr val="tx2"/>
                    </a:gs>
                    <a:gs pos="99000">
                      <a:schemeClr val="tx2"/>
                    </a:gs>
                  </a:gsLst>
                  <a:lin ang="5400000" scaled="0"/>
                </a:gradFill>
              </a:defRPr>
            </a:lvl1pPr>
            <a:lvl2pPr marL="0" indent="0">
              <a:buFontTx/>
              <a:buNone/>
              <a:defRPr sz="1765"/>
            </a:lvl2pPr>
            <a:lvl3pPr marL="224107" indent="0">
              <a:buNone/>
              <a:defRPr sz="1765"/>
            </a:lvl3pPr>
            <a:lvl4pPr marL="448213" indent="0">
              <a:buNone/>
              <a:defRPr sz="1569"/>
            </a:lvl4pPr>
            <a:lvl5pPr marL="672320" indent="0">
              <a:buNone/>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4109297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theme" Target="../theme/theme2.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theme" Target="../theme/theme3.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image" Target="../media/image13.emf"/><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8" Type="http://schemas.openxmlformats.org/officeDocument/2006/relationships/slideLayout" Target="../slideLayouts/slideLayout64.xml"/><Relationship Id="rId3"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theme" Target="../theme/theme4.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image" Target="../media/image29.emf"/><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theme" Target="../theme/theme5.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theme" Target="../theme/theme6.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slideLayout" Target="../slideLayouts/slideLayout179.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image" Target="../media/image29.emf"/><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theme" Target="../theme/theme7.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A46C2-56EB-814D-9FF5-A4A33BF5030D}" type="datetimeFigureOut">
              <a:rPr lang="en-US" smtClean="0"/>
              <a:t>3/30/2021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C266A6-416C-6F49-9B6B-0CDBB3E16630}" type="slidenum">
              <a:rPr lang="en-US" smtClean="0"/>
              <a:t>‹#›</a:t>
            </a:fld>
            <a:endParaRPr lang="en-US"/>
          </a:p>
        </p:txBody>
      </p:sp>
    </p:spTree>
    <p:extLst>
      <p:ext uri="{BB962C8B-B14F-4D97-AF65-F5344CB8AC3E}">
        <p14:creationId xmlns:p14="http://schemas.microsoft.com/office/powerpoint/2010/main" val="50298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759" r:id="rId20"/>
    <p:sldLayoutId id="2147483761" r:id="rId21"/>
    <p:sldLayoutId id="214748376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396866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6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6589014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59016" y="1189181"/>
            <a:ext cx="11473970" cy="2603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779361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ransition>
    <p:fade/>
  </p:transition>
  <p:txStyles>
    <p:titleStyle>
      <a:lvl1pPr algn="l" defTabSz="914408" rtl="0" eaLnBrk="1" latinLnBrk="0" hangingPunct="1">
        <a:lnSpc>
          <a:spcPct val="90000"/>
        </a:lnSpc>
        <a:spcBef>
          <a:spcPct val="0"/>
        </a:spcBef>
        <a:buNone/>
        <a:defRPr lang="en-US" sz="575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j-lt"/>
          <a:ea typeface="+mn-ea"/>
          <a:cs typeface="+mn-cs"/>
        </a:defRPr>
      </a:lvl1pPr>
      <a:lvl2pPr marL="603924" marR="0" indent="-267720" algn="l" defTabSz="914408" rtl="0" eaLnBrk="1" fontAlgn="auto" latinLnBrk="0" hangingPunct="1">
        <a:lnSpc>
          <a:spcPct val="90000"/>
        </a:lnSpc>
        <a:spcBef>
          <a:spcPct val="20000"/>
        </a:spcBef>
        <a:spcAft>
          <a:spcPts val="0"/>
        </a:spcAft>
        <a:buClrTx/>
        <a:buSzPct val="90000"/>
        <a:buFont typeface="Arial" pitchFamily="34" charset="0"/>
        <a:buChar char="•"/>
        <a:tabLst/>
        <a:defRPr sz="3138" kern="1200" spc="0" baseline="0">
          <a:gradFill>
            <a:gsLst>
              <a:gs pos="1250">
                <a:schemeClr val="tx1"/>
              </a:gs>
              <a:gs pos="100000">
                <a:schemeClr val="tx1"/>
              </a:gs>
            </a:gsLst>
            <a:lin ang="5400000" scaled="0"/>
          </a:gradFill>
          <a:latin typeface="+mn-lt"/>
          <a:ea typeface="+mn-ea"/>
          <a:cs typeface="+mn-cs"/>
        </a:defRPr>
      </a:lvl2pPr>
      <a:lvl3pPr marL="823910"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615" kern="1200" spc="0" baseline="0">
          <a:gradFill>
            <a:gsLst>
              <a:gs pos="1250">
                <a:schemeClr val="tx1"/>
              </a:gs>
              <a:gs pos="100000">
                <a:schemeClr val="tx1"/>
              </a:gs>
            </a:gsLst>
            <a:lin ang="5400000" scaled="0"/>
          </a:gradFill>
          <a:latin typeface="+mn-lt"/>
          <a:ea typeface="+mn-ea"/>
          <a:cs typeface="+mn-cs"/>
        </a:defRPr>
      </a:lvl3pPr>
      <a:lvl4pPr marL="10438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4pPr>
      <a:lvl5pPr marL="11953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183641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a:p>
        </p:txBody>
      </p:sp>
    </p:spTree>
    <p:extLst>
      <p:ext uri="{BB962C8B-B14F-4D97-AF65-F5344CB8AC3E}">
        <p14:creationId xmlns:p14="http://schemas.microsoft.com/office/powerpoint/2010/main" val="1264682214"/>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Lst>
  <p:hf hdr="0" ft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8878080"/>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hyperlink" Target="https://docs.microsoft.com/en-us/azure/templates/" TargetMode="External"/><Relationship Id="rId7" Type="http://schemas.openxmlformats.org/officeDocument/2006/relationships/image" Target="../media/image92.svg"/><Relationship Id="rId12"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https://management.azure.com/subscriptions/%7bsubscriptionId%7d/resourcegroups/%7bresourceGroupName%7d/providers/Microsoft.Resources/deployments/%7bdeploymentName%7d?api-version=2020-10-01" TargetMode="External"/><Relationship Id="rId7"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8.xml"/><Relationship Id="rId6" Type="http://schemas.openxmlformats.org/officeDocument/2006/relationships/hyperlink" Target="https://management.azure.com/providers/Microsoft.Resources/deployments/%7bdeploymentName%7d?api-version=2020-10-01" TargetMode="External"/><Relationship Id="rId5" Type="http://schemas.openxmlformats.org/officeDocument/2006/relationships/hyperlink" Target="https://management.azure.com/providers/Microsoft.Management/managementGroups/%7bgroupId%7d/providers/Microsoft.Resources/deployments/%7bdeploymentName%7d?api-version=2020-10-01" TargetMode="External"/><Relationship Id="rId4" Type="http://schemas.openxmlformats.org/officeDocument/2006/relationships/hyperlink" Target="https://management.azure.com/subscriptions/%7bsubscriptionId%7d/providers/Microsoft.Resources/deployments/%7bdeploymentName%7d?api-version=2020-10-0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www.youtube.com/watch?v=c8ZO7lJfnNA&amp;feature=youtu.be" TargetMode="External"/><Relationship Id="rId1" Type="http://schemas.openxmlformats.org/officeDocument/2006/relationships/slideLayout" Target="../slideLayouts/slideLayout56.xml"/><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docs.microsoft.com/en-us/azure/azure-resource-manager/templates/test-cases"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zure/arm-template-whatif/issues/38" TargetMode="External"/><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svg"/></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reedox/status/1217137501678137345?s=20"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8.xml"/></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118.xml"/><Relationship Id="rId4" Type="http://schemas.openxmlformats.org/officeDocument/2006/relationships/image" Target="../media/image119.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8.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141.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141.xml"/></Relationships>
</file>

<file path=ppt/slides/_rels/slide5.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png"/><Relationship Id="rId18" Type="http://schemas.openxmlformats.org/officeDocument/2006/relationships/image" Target="../media/image62.jpeg"/><Relationship Id="rId3" Type="http://schemas.openxmlformats.org/officeDocument/2006/relationships/image" Target="../media/image47.png"/><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5.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jpeg"/><Relationship Id="rId10" Type="http://schemas.openxmlformats.org/officeDocument/2006/relationships/image" Target="../media/image54.jpe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jpeg"/><Relationship Id="rId14" Type="http://schemas.openxmlformats.org/officeDocument/2006/relationships/image" Target="../media/image58.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1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3.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124.png"/><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8.xml"/></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134.xml"/><Relationship Id="rId5" Type="http://schemas.openxmlformats.org/officeDocument/2006/relationships/image" Target="../media/image127.png"/><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118.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hyperlink" Target="https://aka.ms/autoports" TargetMode="External"/><Relationship Id="rId4" Type="http://schemas.openxmlformats.org/officeDocument/2006/relationships/image" Target="../media/image129.svg"/><Relationship Id="rId9" Type="http://schemas.openxmlformats.org/officeDocument/2006/relationships/hyperlink" Target="https://aka.ms/laports"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28.png"/><Relationship Id="rId7" Type="http://schemas.openxmlformats.org/officeDocument/2006/relationships/image" Target="../media/image136.png"/><Relationship Id="rId12" Type="http://schemas.openxmlformats.org/officeDocument/2006/relationships/image" Target="../media/image133.svg"/><Relationship Id="rId2" Type="http://schemas.openxmlformats.org/officeDocument/2006/relationships/notesSlide" Target="../notesSlides/notesSlide40.xml"/><Relationship Id="rId1" Type="http://schemas.openxmlformats.org/officeDocument/2006/relationships/slideLayout" Target="../slideLayouts/slideLayout118.xml"/><Relationship Id="rId6" Type="http://schemas.openxmlformats.org/officeDocument/2006/relationships/image" Target="../media/image135.svg"/><Relationship Id="rId11" Type="http://schemas.openxmlformats.org/officeDocument/2006/relationships/image" Target="../media/image132.png"/><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129.svg"/><Relationship Id="rId9"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1.xml"/><Relationship Id="rId1" Type="http://schemas.openxmlformats.org/officeDocument/2006/relationships/slideLayout" Target="../slideLayouts/slideLayout132.xml"/><Relationship Id="rId5" Type="http://schemas.openxmlformats.org/officeDocument/2006/relationships/image" Target="../media/image142.png"/><Relationship Id="rId4" Type="http://schemas.openxmlformats.org/officeDocument/2006/relationships/image" Target="../media/image141.png"/></Relationships>
</file>

<file path=ppt/slides/_rels/slide5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2.xml"/><Relationship Id="rId1" Type="http://schemas.openxmlformats.org/officeDocument/2006/relationships/slideLayout" Target="../slideLayouts/slideLayout13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3.xml"/><Relationship Id="rId1" Type="http://schemas.openxmlformats.org/officeDocument/2006/relationships/slideLayout" Target="../slideLayouts/slideLayout132.xml"/><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13" Type="http://schemas.openxmlformats.org/officeDocument/2006/relationships/image" Target="../media/image157.png"/><Relationship Id="rId18" Type="http://schemas.openxmlformats.org/officeDocument/2006/relationships/image" Target="../media/image162.png"/><Relationship Id="rId26" Type="http://schemas.openxmlformats.org/officeDocument/2006/relationships/image" Target="../media/image170.jpeg"/><Relationship Id="rId3" Type="http://schemas.openxmlformats.org/officeDocument/2006/relationships/image" Target="../media/image148.png"/><Relationship Id="rId21" Type="http://schemas.openxmlformats.org/officeDocument/2006/relationships/image" Target="../media/image165.png"/><Relationship Id="rId34" Type="http://schemas.openxmlformats.org/officeDocument/2006/relationships/image" Target="../media/image178.png"/><Relationship Id="rId7" Type="http://schemas.openxmlformats.org/officeDocument/2006/relationships/image" Target="../media/image152.png"/><Relationship Id="rId12" Type="http://schemas.openxmlformats.org/officeDocument/2006/relationships/image" Target="../media/image156.jpe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7.png"/><Relationship Id="rId2" Type="http://schemas.openxmlformats.org/officeDocument/2006/relationships/notesSlide" Target="../notesSlides/notesSlide46.xml"/><Relationship Id="rId16" Type="http://schemas.openxmlformats.org/officeDocument/2006/relationships/image" Target="../media/image160.png"/><Relationship Id="rId20" Type="http://schemas.openxmlformats.org/officeDocument/2006/relationships/image" Target="../media/image164.png"/><Relationship Id="rId29" Type="http://schemas.openxmlformats.org/officeDocument/2006/relationships/image" Target="../media/image173.png"/><Relationship Id="rId1" Type="http://schemas.openxmlformats.org/officeDocument/2006/relationships/slideLayout" Target="../slideLayouts/slideLayout64.xml"/><Relationship Id="rId6" Type="http://schemas.openxmlformats.org/officeDocument/2006/relationships/image" Target="../media/image151.png"/><Relationship Id="rId11" Type="http://schemas.openxmlformats.org/officeDocument/2006/relationships/image" Target="../media/image155.png"/><Relationship Id="rId24" Type="http://schemas.openxmlformats.org/officeDocument/2006/relationships/image" Target="../media/image168.png"/><Relationship Id="rId32" Type="http://schemas.openxmlformats.org/officeDocument/2006/relationships/image" Target="../media/image176.jpeg"/><Relationship Id="rId5" Type="http://schemas.openxmlformats.org/officeDocument/2006/relationships/image" Target="../media/image150.png"/><Relationship Id="rId15" Type="http://schemas.openxmlformats.org/officeDocument/2006/relationships/image" Target="../media/image159.jpeg"/><Relationship Id="rId23" Type="http://schemas.openxmlformats.org/officeDocument/2006/relationships/image" Target="../media/image167.png"/><Relationship Id="rId28" Type="http://schemas.openxmlformats.org/officeDocument/2006/relationships/image" Target="../media/image172.png"/><Relationship Id="rId10" Type="http://schemas.openxmlformats.org/officeDocument/2006/relationships/image" Target="../media/image154.png"/><Relationship Id="rId19" Type="http://schemas.openxmlformats.org/officeDocument/2006/relationships/image" Target="../media/image163.png"/><Relationship Id="rId31" Type="http://schemas.openxmlformats.org/officeDocument/2006/relationships/image" Target="../media/image175.jpeg"/><Relationship Id="rId4" Type="http://schemas.openxmlformats.org/officeDocument/2006/relationships/image" Target="../media/image149.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 Id="rId27" Type="http://schemas.openxmlformats.org/officeDocument/2006/relationships/image" Target="../media/image171.jpeg"/><Relationship Id="rId30" Type="http://schemas.openxmlformats.org/officeDocument/2006/relationships/image" Target="../media/image174.png"/><Relationship Id="rId35" Type="http://schemas.microsoft.com/office/2007/relationships/hdphoto" Target="../media/hdphoto3.wdp"/><Relationship Id="rId8" Type="http://schemas.microsoft.com/office/2007/relationships/hdphoto" Target="../media/hdphoto2.wdp"/></Relationships>
</file>

<file path=ppt/slides/_rels/slide64.xml.rels><?xml version="1.0" encoding="UTF-8" standalone="yes"?>
<Relationships xmlns="http://schemas.openxmlformats.org/package/2006/relationships"><Relationship Id="rId8" Type="http://schemas.openxmlformats.org/officeDocument/2006/relationships/image" Target="../media/image184.sv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47.xml"/><Relationship Id="rId1" Type="http://schemas.openxmlformats.org/officeDocument/2006/relationships/slideLayout" Target="../slideLayouts/slideLayout92.xml"/><Relationship Id="rId6" Type="http://schemas.openxmlformats.org/officeDocument/2006/relationships/image" Target="../media/image182.svg"/><Relationship Id="rId5" Type="http://schemas.openxmlformats.org/officeDocument/2006/relationships/image" Target="../media/image181.png"/><Relationship Id="rId10" Type="http://schemas.openxmlformats.org/officeDocument/2006/relationships/image" Target="../media/image186.svg"/><Relationship Id="rId4" Type="http://schemas.openxmlformats.org/officeDocument/2006/relationships/image" Target="../media/image180.svg"/><Relationship Id="rId9" Type="http://schemas.openxmlformats.org/officeDocument/2006/relationships/image" Target="../media/image185.png"/></Relationships>
</file>

<file path=ppt/slides/_rels/slide6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6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9.xml"/><Relationship Id="rId1" Type="http://schemas.openxmlformats.org/officeDocument/2006/relationships/slideLayout" Target="../slideLayouts/slideLayout108.xml"/></Relationships>
</file>

<file path=ppt/slides/_rels/slide6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0.xml"/><Relationship Id="rId1" Type="http://schemas.openxmlformats.org/officeDocument/2006/relationships/slideLayout" Target="../slideLayouts/slideLayout91.xml"/><Relationship Id="rId4" Type="http://schemas.openxmlformats.org/officeDocument/2006/relationships/image" Target="../media/image190.png"/></Relationships>
</file>

<file path=ppt/slides/_rels/slide6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1.xml"/><Relationship Id="rId1" Type="http://schemas.openxmlformats.org/officeDocument/2006/relationships/slideLayout" Target="../slideLayouts/slideLayout91.xml"/><Relationship Id="rId5" Type="http://schemas.openxmlformats.org/officeDocument/2006/relationships/image" Target="../media/image192.png"/><Relationship Id="rId4" Type="http://schemas.openxmlformats.org/officeDocument/2006/relationships/image" Target="../media/image191.png"/></Relationships>
</file>

<file path=ppt/slides/_rels/slide6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2.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8.png"/><Relationship Id="rId4" Type="http://schemas.openxmlformats.org/officeDocument/2006/relationships/image" Target="../media/image66.png"/></Relationships>
</file>

<file path=ppt/slides/_rels/slide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3.xml"/><Relationship Id="rId1" Type="http://schemas.openxmlformats.org/officeDocument/2006/relationships/slideLayout" Target="../slideLayouts/slideLayout91.xml"/><Relationship Id="rId5" Type="http://schemas.openxmlformats.org/officeDocument/2006/relationships/image" Target="../media/image195.png"/><Relationship Id="rId4" Type="http://schemas.openxmlformats.org/officeDocument/2006/relationships/image" Target="../media/image194.png"/></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Azure/Ignite2019_IaC_pre-day_docs" TargetMode="External"/><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06.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5.svg"/><Relationship Id="rId2" Type="http://schemas.openxmlformats.org/officeDocument/2006/relationships/notesSlide" Target="../notesSlides/notesSlide54.xml"/><Relationship Id="rId1" Type="http://schemas.openxmlformats.org/officeDocument/2006/relationships/slideLayout" Target="../slideLayouts/slideLayout82.xml"/><Relationship Id="rId6" Type="http://schemas.openxmlformats.org/officeDocument/2006/relationships/image" Target="../media/image199.sv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svg"/><Relationship Id="rId4" Type="http://schemas.openxmlformats.org/officeDocument/2006/relationships/image" Target="../media/image197.svg"/><Relationship Id="rId9" Type="http://schemas.openxmlformats.org/officeDocument/2006/relationships/image" Target="../media/image202.png"/><Relationship Id="rId14" Type="http://schemas.openxmlformats.org/officeDocument/2006/relationships/image" Target="../media/image207.svg"/></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2.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8280CC-4329-5943-810F-558B34AD39E4}"/>
              </a:ext>
            </a:extLst>
          </p:cNvPr>
          <p:cNvSpPr>
            <a:spLocks noGrp="1"/>
          </p:cNvSpPr>
          <p:nvPr>
            <p:ph type="body" sz="quarter" idx="10"/>
          </p:nvPr>
        </p:nvSpPr>
        <p:spPr>
          <a:xfrm>
            <a:off x="450664" y="2540930"/>
            <a:ext cx="5480597" cy="1284403"/>
          </a:xfrm>
        </p:spPr>
        <p:txBody>
          <a:bodyPr>
            <a:normAutofit/>
          </a:bodyPr>
          <a:lstStyle/>
          <a:p>
            <a:r>
              <a:rPr lang="en-US" sz="4000" b="1">
                <a:solidFill>
                  <a:schemeClr val="tx1"/>
                </a:solidFill>
                <a:effectLst/>
                <a:latin typeface="Segoe UI Semibold (Headings)"/>
                <a:ea typeface="Calibri" panose="020F0502020204030204" pitchFamily="34" charset="0"/>
              </a:rPr>
              <a:t>Infrastructure as Code</a:t>
            </a:r>
            <a:endParaRPr lang="en-US">
              <a:solidFill>
                <a:schemeClr val="tx1"/>
              </a:solidFill>
            </a:endParaRPr>
          </a:p>
        </p:txBody>
      </p:sp>
      <p:sp>
        <p:nvSpPr>
          <p:cNvPr id="5" name="Text Placeholder 4">
            <a:extLst>
              <a:ext uri="{FF2B5EF4-FFF2-40B4-BE49-F238E27FC236}">
                <a16:creationId xmlns:a16="http://schemas.microsoft.com/office/drawing/2014/main" id="{EEB52BCE-8B0D-DC46-8341-4DFEAEF5545A}"/>
              </a:ext>
            </a:extLst>
          </p:cNvPr>
          <p:cNvSpPr>
            <a:spLocks noGrp="1"/>
          </p:cNvSpPr>
          <p:nvPr>
            <p:ph type="body" sz="quarter" idx="11"/>
          </p:nvPr>
        </p:nvSpPr>
        <p:spPr>
          <a:xfrm>
            <a:off x="450664" y="3167520"/>
            <a:ext cx="5361918" cy="771623"/>
          </a:xfrm>
        </p:spPr>
        <p:txBody>
          <a:bodyPr>
            <a:normAutofit/>
          </a:bodyPr>
          <a:lstStyle/>
          <a:p>
            <a:r>
              <a:rPr lang="es-ES" sz="3200">
                <a:solidFill>
                  <a:srgbClr val="1696E4"/>
                </a:solidFill>
              </a:rPr>
              <a:t>i</a:t>
            </a:r>
            <a:r>
              <a:rPr lang="en-US" sz="3200">
                <a:solidFill>
                  <a:srgbClr val="1696E4"/>
                </a:solidFill>
              </a:rPr>
              <a:t>n Azure</a:t>
            </a:r>
          </a:p>
        </p:txBody>
      </p:sp>
      <p:sp>
        <p:nvSpPr>
          <p:cNvPr id="2" name="TextBox 1">
            <a:extLst>
              <a:ext uri="{FF2B5EF4-FFF2-40B4-BE49-F238E27FC236}">
                <a16:creationId xmlns:a16="http://schemas.microsoft.com/office/drawing/2014/main" id="{155EA03B-9E15-2442-A25E-C7373CC868BF}"/>
              </a:ext>
            </a:extLst>
          </p:cNvPr>
          <p:cNvSpPr txBox="1"/>
          <p:nvPr/>
        </p:nvSpPr>
        <p:spPr>
          <a:xfrm flipV="1">
            <a:off x="1392863" y="896912"/>
            <a:ext cx="85865" cy="374793"/>
          </a:xfrm>
          <a:prstGeom prst="rect">
            <a:avLst/>
          </a:prstGeom>
          <a:noFill/>
        </p:spPr>
        <p:txBody>
          <a:bodyPr wrap="square" rtlCol="0">
            <a:spAutoFit/>
          </a:bodyPr>
          <a:lstStyle/>
          <a:p>
            <a:pPr defTabSz="914225"/>
            <a:endParaRPr lang="en-US">
              <a:solidFill>
                <a:srgbClr val="000000"/>
              </a:solidFill>
              <a:latin typeface="Calibri" panose="020F0502020204030204"/>
            </a:endParaRPr>
          </a:p>
        </p:txBody>
      </p:sp>
      <p:pic>
        <p:nvPicPr>
          <p:cNvPr id="3" name="Picture 2">
            <a:extLst>
              <a:ext uri="{FF2B5EF4-FFF2-40B4-BE49-F238E27FC236}">
                <a16:creationId xmlns:a16="http://schemas.microsoft.com/office/drawing/2014/main" id="{56927DAD-18A3-AA4B-B93E-4FBA78A01558}"/>
              </a:ext>
            </a:extLst>
          </p:cNvPr>
          <p:cNvPicPr>
            <a:picLocks noChangeAspect="1"/>
          </p:cNvPicPr>
          <p:nvPr/>
        </p:nvPicPr>
        <p:blipFill>
          <a:blip r:embed="rId3"/>
          <a:stretch>
            <a:fillRect/>
          </a:stretch>
        </p:blipFill>
        <p:spPr>
          <a:xfrm>
            <a:off x="6096000" y="486"/>
            <a:ext cx="6095136" cy="6095136"/>
          </a:xfrm>
          <a:prstGeom prst="rect">
            <a:avLst/>
          </a:prstGeom>
        </p:spPr>
      </p:pic>
      <p:sp>
        <p:nvSpPr>
          <p:cNvPr id="7" name="TextBox 6">
            <a:extLst>
              <a:ext uri="{FF2B5EF4-FFF2-40B4-BE49-F238E27FC236}">
                <a16:creationId xmlns:a16="http://schemas.microsoft.com/office/drawing/2014/main" id="{9821F593-6DC1-4A70-9F46-F15B6420434A}"/>
              </a:ext>
            </a:extLst>
          </p:cNvPr>
          <p:cNvSpPr txBox="1"/>
          <p:nvPr/>
        </p:nvSpPr>
        <p:spPr>
          <a:xfrm>
            <a:off x="464116" y="4493898"/>
            <a:ext cx="6094116" cy="1450397"/>
          </a:xfrm>
          <a:prstGeom prst="rect">
            <a:avLst/>
          </a:prstGeom>
          <a:noFill/>
        </p:spPr>
        <p:txBody>
          <a:bodyPr wrap="square" lIns="91440" tIns="45720" rIns="91440" bIns="45720" anchor="t">
            <a:spAutoFit/>
          </a:bodyPr>
          <a:lstStyle/>
          <a:p>
            <a:pPr defTabSz="914367">
              <a:defRPr/>
            </a:pPr>
            <a:r>
              <a:rPr kumimoji="0" lang="en-US" sz="1750" b="0" i="0" u="none" strike="noStrike" kern="1200" cap="none" spc="0" normalizeH="0" baseline="0" noProof="0">
                <a:ln>
                  <a:noFill/>
                </a:ln>
                <a:effectLst/>
                <a:uLnTx/>
                <a:uFillTx/>
                <a:latin typeface="Calibri" panose="020F0502020204030204"/>
                <a:ea typeface="+mn-ea"/>
                <a:cs typeface="+mn-cs"/>
              </a:rPr>
              <a:t>Juan Manuel Servera</a:t>
            </a:r>
            <a:r>
              <a:rPr lang="en-US" sz="1750">
                <a:latin typeface="Calibri" panose="020F0502020204030204"/>
              </a:rPr>
              <a:t> </a:t>
            </a:r>
            <a:endParaRPr kumimoji="0" lang="en-US" sz="1765" b="0" i="0" u="none" strike="noStrike" kern="1200" cap="none" spc="0" normalizeH="0" baseline="0" noProof="0">
              <a:ln>
                <a:noFill/>
              </a:ln>
              <a:effectLst/>
              <a:uLnTx/>
              <a:uFillTx/>
              <a:latin typeface="Calibri" panose="020F0502020204030204"/>
              <a:ea typeface="+mn-ea"/>
              <a:cs typeface="+mn-cs"/>
            </a:endParaRPr>
          </a:p>
          <a:p>
            <a:pPr defTabSz="914367">
              <a:defRPr/>
            </a:pPr>
            <a:r>
              <a:rPr lang="en-US" sz="1750">
                <a:latin typeface="Calibri" panose="020F0502020204030204"/>
              </a:rPr>
              <a:t>Spain OCP Sr CSA </a:t>
            </a:r>
            <a:endParaRPr lang="en-US" sz="1750">
              <a:latin typeface="Calibri" panose="020F0502020204030204"/>
              <a:cs typeface="Calibr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Calibri" panose="020F0502020204030204"/>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a:ln>
                  <a:noFill/>
                </a:ln>
                <a:effectLst/>
                <a:uLnTx/>
                <a:uFillTx/>
                <a:latin typeface="Calibri" panose="020F0502020204030204"/>
                <a:ea typeface="+mn-ea"/>
                <a:cs typeface="+mn-cs"/>
              </a:rPr>
              <a:t>Laura Nicolás</a:t>
            </a:r>
            <a:endParaRPr lang="en-US" sz="1750" b="0" i="0" u="none" strike="noStrike" kern="1200" cap="none" spc="0" normalizeH="0" baseline="0" noProof="0">
              <a:ln>
                <a:noFill/>
              </a:ln>
              <a:effectLst/>
              <a:uLnTx/>
              <a:uFillTx/>
              <a:latin typeface="Calibri" panose="020F0502020204030204"/>
              <a:cs typeface="Calibr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a:ln>
                  <a:noFill/>
                </a:ln>
                <a:effectLst/>
                <a:uLnTx/>
                <a:uFillTx/>
                <a:latin typeface="Calibri" panose="020F0502020204030204"/>
                <a:ea typeface="+mn-ea"/>
                <a:cs typeface="+mn-cs"/>
              </a:rPr>
              <a:t>Spain OCP CSA</a:t>
            </a:r>
            <a:endParaRPr lang="en-US" sz="1750" b="0" i="0" u="none" strike="noStrike" kern="1200" cap="none" spc="0" normalizeH="0" baseline="0" noProof="0">
              <a:ln>
                <a:noFill/>
              </a:ln>
              <a:effectLst/>
              <a:uLnTx/>
              <a:uFillTx/>
              <a:latin typeface="Calibri" panose="020F0502020204030204"/>
              <a:cs typeface="Calibri"/>
            </a:endParaRPr>
          </a:p>
        </p:txBody>
      </p:sp>
    </p:spTree>
    <p:extLst>
      <p:ext uri="{BB962C8B-B14F-4D97-AF65-F5344CB8AC3E}">
        <p14:creationId xmlns:p14="http://schemas.microsoft.com/office/powerpoint/2010/main" val="478777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97" y="3077866"/>
            <a:ext cx="9857687" cy="702268"/>
          </a:xfrm>
        </p:spPr>
        <p:txBody>
          <a:bodyPr>
            <a:normAutofit/>
          </a:bodyPr>
          <a:lstStyle/>
          <a:p>
            <a:r>
              <a:rPr lang="es-ES" err="1">
                <a:latin typeface="Arial" panose="020B0604020202020204" pitchFamily="34" charset="0"/>
                <a:cs typeface="Arial" panose="020B0604020202020204" pitchFamily="34" charset="0"/>
              </a:rPr>
              <a:t>IaC</a:t>
            </a:r>
            <a:r>
              <a:rPr lang="es-ES">
                <a:latin typeface="Arial" panose="020B0604020202020204" pitchFamily="34" charset="0"/>
                <a:cs typeface="Arial" panose="020B0604020202020204" pitchFamily="34" charset="0"/>
              </a:rPr>
              <a:t> </a:t>
            </a:r>
            <a:r>
              <a:rPr lang="es-ES" err="1">
                <a:latin typeface="Arial" panose="020B0604020202020204" pitchFamily="34" charset="0"/>
                <a:cs typeface="Arial" panose="020B0604020202020204" pitchFamily="34" charset="0"/>
              </a:rPr>
              <a:t>concepts</a:t>
            </a:r>
            <a:endParaRPr lang="en-US">
              <a:latin typeface="Arial" panose="020B0604020202020204" pitchFamily="34" charset="0"/>
              <a:cs typeface="Arial" panose="020B0604020202020204" pitchFamily="34" charset="0"/>
            </a:endParaRPr>
          </a:p>
        </p:txBody>
      </p:sp>
      <p:pic>
        <p:nvPicPr>
          <p:cNvPr id="12290" name="Picture 2" descr="IaC on Azure - An introduction of Infrastructure as Code (IaC) with Azure  Resource Manager (ARM) Template - Microsoft Tech Community">
            <a:extLst>
              <a:ext uri="{FF2B5EF4-FFF2-40B4-BE49-F238E27FC236}">
                <a16:creationId xmlns:a16="http://schemas.microsoft.com/office/drawing/2014/main" id="{2D969BB3-8E61-4D91-B979-0E5ABEE54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38362"/>
            <a:ext cx="55340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439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100" y="290187"/>
            <a:ext cx="11175800" cy="702268"/>
          </a:xfrm>
        </p:spPr>
        <p:txBody>
          <a:bodyPr/>
          <a:lstStyle/>
          <a:p>
            <a:pPr algn="ctr"/>
            <a:r>
              <a:rPr lang="es-ES">
                <a:latin typeface="Arial" panose="020B0604020202020204" pitchFamily="34" charset="0"/>
                <a:cs typeface="Arial" panose="020B0604020202020204" pitchFamily="34" charset="0"/>
              </a:rPr>
              <a:t>I</a:t>
            </a:r>
            <a:r>
              <a:rPr lang="en-US" err="1">
                <a:latin typeface="Arial" panose="020B0604020202020204" pitchFamily="34" charset="0"/>
                <a:cs typeface="Arial" panose="020B0604020202020204" pitchFamily="34" charset="0"/>
              </a:rPr>
              <a:t>dempotency</a:t>
            </a:r>
            <a:r>
              <a:rPr lang="en-US">
                <a:latin typeface="Arial" panose="020B0604020202020204" pitchFamily="34" charset="0"/>
                <a:cs typeface="Arial" panose="020B0604020202020204" pitchFamily="34" charset="0"/>
              </a:rPr>
              <a:t> </a:t>
            </a:r>
          </a:p>
        </p:txBody>
      </p:sp>
      <p:cxnSp>
        <p:nvCxnSpPr>
          <p:cNvPr id="13" name="Straight Arrow Connector 12">
            <a:extLst>
              <a:ext uri="{FF2B5EF4-FFF2-40B4-BE49-F238E27FC236}">
                <a16:creationId xmlns:a16="http://schemas.microsoft.com/office/drawing/2014/main" id="{C7B34D27-F3E7-493B-9B51-561F75566024}"/>
              </a:ext>
            </a:extLst>
          </p:cNvPr>
          <p:cNvCxnSpPr>
            <a:cxnSpLocks/>
          </p:cNvCxnSpPr>
          <p:nvPr/>
        </p:nvCxnSpPr>
        <p:spPr>
          <a:xfrm>
            <a:off x="2969342" y="-2675604"/>
            <a:ext cx="97407"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E1F48CB-54D8-4A7F-8591-2808530AD792}"/>
              </a:ext>
            </a:extLst>
          </p:cNvPr>
          <p:cNvSpPr/>
          <p:nvPr/>
        </p:nvSpPr>
        <p:spPr>
          <a:xfrm>
            <a:off x="763281" y="2390729"/>
            <a:ext cx="6224864" cy="2677656"/>
          </a:xfrm>
          <a:prstGeom prst="rect">
            <a:avLst/>
          </a:prstGeom>
        </p:spPr>
        <p:txBody>
          <a:bodyPr wrap="square">
            <a:spAutoFit/>
          </a:bodyPr>
          <a:lstStyle/>
          <a:p>
            <a:r>
              <a:rPr lang="en-US" sz="2400" b="1">
                <a:solidFill>
                  <a:sysClr val="windowText" lastClr="000000"/>
                </a:solidFill>
                <a:latin typeface="Arial" panose="020B0604020202020204" pitchFamily="34" charset="0"/>
                <a:ea typeface="Century Gothic" charset="0"/>
                <a:cs typeface="Arial" panose="020B0604020202020204" pitchFamily="34" charset="0"/>
              </a:rPr>
              <a:t>Idempotency:</a:t>
            </a:r>
          </a:p>
          <a:p>
            <a:r>
              <a:rPr lang="en-US" sz="2400" b="0" i="0">
                <a:solidFill>
                  <a:srgbClr val="202124"/>
                </a:solidFill>
                <a:effectLst/>
                <a:latin typeface="arial" panose="020B0604020202020204" pitchFamily="34" charset="0"/>
              </a:rPr>
              <a:t>Property of certain operations that they can be applied multiple times without changing the result beyond the initial application</a:t>
            </a:r>
            <a:r>
              <a:rPr lang="en-US" sz="2400">
                <a:solidFill>
                  <a:sysClr val="windowText" lastClr="000000"/>
                </a:solidFill>
                <a:latin typeface="Arial" panose="020B0604020202020204" pitchFamily="34" charset="0"/>
                <a:ea typeface="Century Gothic" charset="0"/>
                <a:cs typeface="Arial" panose="020B0604020202020204" pitchFamily="34" charset="0"/>
              </a:rPr>
              <a:t>.</a:t>
            </a:r>
          </a:p>
          <a:p>
            <a:pPr marL="342900" indent="-342900">
              <a:buFontTx/>
              <a:buChar char="-"/>
            </a:pPr>
            <a:r>
              <a:rPr lang="en-US" sz="2400">
                <a:solidFill>
                  <a:sysClr val="windowText" lastClr="000000"/>
                </a:solidFill>
                <a:latin typeface="Arial" panose="020B0604020202020204" pitchFamily="34" charset="0"/>
                <a:ea typeface="Century Gothic" charset="0"/>
                <a:cs typeface="Arial" panose="020B0604020202020204" pitchFamily="34" charset="0"/>
              </a:rPr>
              <a:t>ash </a:t>
            </a:r>
          </a:p>
          <a:p>
            <a:pPr marL="342900" indent="-342900">
              <a:buFontTx/>
              <a:buChar char="-"/>
            </a:pPr>
            <a:r>
              <a:rPr lang="en-US" sz="2400">
                <a:solidFill>
                  <a:sysClr val="windowText" lastClr="000000"/>
                </a:solidFill>
                <a:latin typeface="Arial" panose="020B0604020202020204" pitchFamily="34" charset="0"/>
                <a:ea typeface="Century Gothic" charset="0"/>
                <a:cs typeface="Arial" panose="020B0604020202020204" pitchFamily="34" charset="0"/>
              </a:rPr>
              <a:t>PowerShell</a:t>
            </a:r>
          </a:p>
          <a:p>
            <a:pPr marL="342900" indent="-342900">
              <a:buFontTx/>
              <a:buChar char="-"/>
            </a:pPr>
            <a:r>
              <a:rPr lang="en-US" sz="2400">
                <a:solidFill>
                  <a:sysClr val="windowText" lastClr="000000"/>
                </a:solidFill>
                <a:latin typeface="Arial" panose="020B0604020202020204" pitchFamily="34" charset="0"/>
                <a:ea typeface="Century Gothic" charset="0"/>
                <a:cs typeface="Arial" panose="020B0604020202020204" pitchFamily="34" charset="0"/>
              </a:rPr>
              <a:t>Python</a:t>
            </a:r>
          </a:p>
        </p:txBody>
      </p:sp>
    </p:spTree>
    <p:extLst>
      <p:ext uri="{BB962C8B-B14F-4D97-AF65-F5344CB8AC3E}">
        <p14:creationId xmlns:p14="http://schemas.microsoft.com/office/powerpoint/2010/main" val="1607998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100" y="290187"/>
            <a:ext cx="11175800" cy="702268"/>
          </a:xfrm>
        </p:spPr>
        <p:txBody>
          <a:bodyPr/>
          <a:lstStyle/>
          <a:p>
            <a:pPr algn="ctr"/>
            <a:r>
              <a:rPr lang="en-US">
                <a:latin typeface="Arial" panose="020B0604020202020204" pitchFamily="34" charset="0"/>
                <a:ea typeface="Century Gothic" charset="0"/>
                <a:cs typeface="Arial" panose="020B0604020202020204" pitchFamily="34" charset="0"/>
              </a:rPr>
              <a:t>Imperative vs. Declarative</a:t>
            </a:r>
            <a:endParaRPr lang="en-US">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C7B34D27-F3E7-493B-9B51-561F75566024}"/>
              </a:ext>
            </a:extLst>
          </p:cNvPr>
          <p:cNvCxnSpPr>
            <a:cxnSpLocks/>
          </p:cNvCxnSpPr>
          <p:nvPr/>
        </p:nvCxnSpPr>
        <p:spPr>
          <a:xfrm>
            <a:off x="2969342" y="-2675604"/>
            <a:ext cx="97407"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E1F48CB-54D8-4A7F-8591-2808530AD792}"/>
              </a:ext>
            </a:extLst>
          </p:cNvPr>
          <p:cNvSpPr/>
          <p:nvPr/>
        </p:nvSpPr>
        <p:spPr>
          <a:xfrm>
            <a:off x="508100" y="2402160"/>
            <a:ext cx="6224864" cy="2677656"/>
          </a:xfrm>
          <a:prstGeom prst="rect">
            <a:avLst/>
          </a:prstGeom>
        </p:spPr>
        <p:txBody>
          <a:bodyPr wrap="square">
            <a:spAutoFit/>
          </a:bodyPr>
          <a:lstStyle/>
          <a:p>
            <a:r>
              <a:rPr lang="en-US" sz="2400" b="1">
                <a:solidFill>
                  <a:sysClr val="windowText" lastClr="000000"/>
                </a:solidFill>
                <a:latin typeface="Arial" panose="020B0604020202020204" pitchFamily="34" charset="0"/>
                <a:ea typeface="Century Gothic" charset="0"/>
                <a:cs typeface="Arial" panose="020B0604020202020204" pitchFamily="34" charset="0"/>
              </a:rPr>
              <a:t>Imperative (procedural):</a:t>
            </a:r>
          </a:p>
          <a:p>
            <a:r>
              <a:rPr lang="en-US" sz="2400">
                <a:solidFill>
                  <a:sysClr val="windowText" lastClr="000000"/>
                </a:solidFill>
                <a:latin typeface="Arial" panose="020B0604020202020204" pitchFamily="34" charset="0"/>
                <a:ea typeface="Century Gothic" charset="0"/>
                <a:cs typeface="Arial" panose="020B0604020202020204" pitchFamily="34" charset="0"/>
              </a:rPr>
              <a:t>Defines </a:t>
            </a:r>
            <a:r>
              <a:rPr lang="en-US" sz="2400">
                <a:solidFill>
                  <a:srgbClr val="1696E4"/>
                </a:solidFill>
                <a:latin typeface="Arial" panose="020B0604020202020204" pitchFamily="34" charset="0"/>
                <a:ea typeface="Century Gothic" charset="0"/>
                <a:cs typeface="Arial" panose="020B0604020202020204" pitchFamily="34" charset="0"/>
              </a:rPr>
              <a:t>specific commands </a:t>
            </a:r>
            <a:r>
              <a:rPr lang="en-US" sz="2400">
                <a:solidFill>
                  <a:sysClr val="windowText" lastClr="000000"/>
                </a:solidFill>
                <a:latin typeface="Arial" panose="020B0604020202020204" pitchFamily="34" charset="0"/>
                <a:ea typeface="Century Gothic" charset="0"/>
                <a:cs typeface="Arial" panose="020B0604020202020204" pitchFamily="34" charset="0"/>
              </a:rPr>
              <a:t>that need to be executed in the appropriate order to end with the desired conclusion.</a:t>
            </a:r>
          </a:p>
          <a:p>
            <a:pPr marL="342900" indent="-342900">
              <a:buFontTx/>
              <a:buChar char="-"/>
            </a:pPr>
            <a:r>
              <a:rPr lang="en-US" sz="2400">
                <a:solidFill>
                  <a:sysClr val="windowText" lastClr="000000"/>
                </a:solidFill>
                <a:latin typeface="Arial" panose="020B0604020202020204" pitchFamily="34" charset="0"/>
                <a:ea typeface="Century Gothic" charset="0"/>
                <a:cs typeface="Arial" panose="020B0604020202020204" pitchFamily="34" charset="0"/>
              </a:rPr>
              <a:t>Bash </a:t>
            </a:r>
          </a:p>
          <a:p>
            <a:pPr marL="342900" indent="-342900">
              <a:buFontTx/>
              <a:buChar char="-"/>
            </a:pPr>
            <a:r>
              <a:rPr lang="en-US" sz="2400">
                <a:solidFill>
                  <a:sysClr val="windowText" lastClr="000000"/>
                </a:solidFill>
                <a:latin typeface="Arial" panose="020B0604020202020204" pitchFamily="34" charset="0"/>
                <a:ea typeface="Century Gothic" charset="0"/>
                <a:cs typeface="Arial" panose="020B0604020202020204" pitchFamily="34" charset="0"/>
              </a:rPr>
              <a:t>PowerShell</a:t>
            </a:r>
          </a:p>
          <a:p>
            <a:pPr marL="342900" indent="-342900">
              <a:buFontTx/>
              <a:buChar char="-"/>
            </a:pPr>
            <a:r>
              <a:rPr lang="en-US" sz="2400">
                <a:solidFill>
                  <a:sysClr val="windowText" lastClr="000000"/>
                </a:solidFill>
                <a:latin typeface="Arial" panose="020B0604020202020204" pitchFamily="34" charset="0"/>
                <a:ea typeface="Century Gothic" charset="0"/>
                <a:cs typeface="Arial" panose="020B0604020202020204" pitchFamily="34" charset="0"/>
              </a:rPr>
              <a:t>Python</a:t>
            </a:r>
          </a:p>
        </p:txBody>
      </p:sp>
      <p:sp>
        <p:nvSpPr>
          <p:cNvPr id="37" name="TextBox 36">
            <a:extLst>
              <a:ext uri="{FF2B5EF4-FFF2-40B4-BE49-F238E27FC236}">
                <a16:creationId xmlns:a16="http://schemas.microsoft.com/office/drawing/2014/main" id="{94F416AC-FB91-449C-9F9F-572BD11930EE}"/>
              </a:ext>
            </a:extLst>
          </p:cNvPr>
          <p:cNvSpPr txBox="1"/>
          <p:nvPr/>
        </p:nvSpPr>
        <p:spPr>
          <a:xfrm>
            <a:off x="6249898" y="4735191"/>
            <a:ext cx="7694313" cy="1095071"/>
          </a:xfrm>
          <a:prstGeom prst="rect">
            <a:avLst/>
          </a:prstGeom>
          <a:solidFill>
            <a:schemeClr val="bg2"/>
          </a:solidFill>
        </p:spPr>
        <p:txBody>
          <a:bodyPr wrap="square" lIns="179285" tIns="143428" rIns="179285" bIns="143428" rtlCol="0">
            <a:spAutoFit/>
          </a:bodyPr>
          <a:lstStyle/>
          <a:p>
            <a:pPr defTabSz="609585">
              <a:lnSpc>
                <a:spcPct val="90000"/>
              </a:lnSpc>
              <a:spcAft>
                <a:spcPts val="588"/>
              </a:spcAft>
            </a:pPr>
            <a:r>
              <a:rPr lang="en-US" sz="1568">
                <a:latin typeface="Consolas" panose="020B0609020204030204" pitchFamily="49" charset="0"/>
                <a:cs typeface="Consolas" panose="020B0609020204030204" pitchFamily="49" charset="0"/>
              </a:rPr>
              <a:t>New-</a:t>
            </a:r>
            <a:r>
              <a:rPr lang="en-US" sz="1568" err="1">
                <a:latin typeface="Consolas" panose="020B0609020204030204" pitchFamily="49" charset="0"/>
                <a:cs typeface="Consolas" panose="020B0609020204030204" pitchFamily="49" charset="0"/>
              </a:rPr>
              <a:t>AzureVM</a:t>
            </a:r>
            <a:r>
              <a:rPr lang="en-US" sz="1568">
                <a:latin typeface="Consolas" panose="020B0609020204030204" pitchFamily="49" charset="0"/>
                <a:cs typeface="Consolas" panose="020B0609020204030204" pitchFamily="49" charset="0"/>
              </a:rPr>
              <a:t> –VM $</a:t>
            </a:r>
            <a:r>
              <a:rPr lang="en-US" sz="1568" err="1">
                <a:latin typeface="Consolas" panose="020B0609020204030204" pitchFamily="49" charset="0"/>
                <a:cs typeface="Consolas" panose="020B0609020204030204" pitchFamily="49" charset="0"/>
              </a:rPr>
              <a:t>myVM</a:t>
            </a:r>
            <a:endParaRPr lang="en-US" sz="1568">
              <a:latin typeface="Consolas" panose="020B0609020204030204" pitchFamily="49" charset="0"/>
              <a:cs typeface="Consolas" panose="020B0609020204030204" pitchFamily="49" charset="0"/>
            </a:endParaRPr>
          </a:p>
          <a:p>
            <a:pPr defTabSz="609585">
              <a:lnSpc>
                <a:spcPct val="90000"/>
              </a:lnSpc>
              <a:spcAft>
                <a:spcPts val="588"/>
              </a:spcAft>
            </a:pPr>
            <a:r>
              <a:rPr lang="en-US" sz="1568">
                <a:latin typeface="Consolas" panose="020B0609020204030204" pitchFamily="49" charset="0"/>
                <a:cs typeface="Consolas" panose="020B0609020204030204" pitchFamily="49" charset="0"/>
              </a:rPr>
              <a:t>New-</a:t>
            </a:r>
            <a:r>
              <a:rPr lang="en-US" sz="1568" err="1">
                <a:latin typeface="Consolas" panose="020B0609020204030204" pitchFamily="49" charset="0"/>
                <a:cs typeface="Consolas" panose="020B0609020204030204" pitchFamily="49" charset="0"/>
              </a:rPr>
              <a:t>AzureStorageAccount</a:t>
            </a:r>
            <a:r>
              <a:rPr lang="en-US" sz="1568">
                <a:latin typeface="Consolas" panose="020B0609020204030204" pitchFamily="49" charset="0"/>
                <a:cs typeface="Consolas" panose="020B0609020204030204" pitchFamily="49" charset="0"/>
              </a:rPr>
              <a:t> –</a:t>
            </a:r>
            <a:r>
              <a:rPr lang="en-US" sz="1568" err="1">
                <a:latin typeface="Consolas" panose="020B0609020204030204" pitchFamily="49" charset="0"/>
                <a:cs typeface="Consolas" panose="020B0609020204030204" pitchFamily="49" charset="0"/>
              </a:rPr>
              <a:t>StorageAccountName</a:t>
            </a:r>
            <a:r>
              <a:rPr lang="en-US" sz="1568">
                <a:latin typeface="Consolas" panose="020B0609020204030204" pitchFamily="49" charset="0"/>
                <a:cs typeface="Consolas" panose="020B0609020204030204" pitchFamily="49" charset="0"/>
              </a:rPr>
              <a:t> $acct</a:t>
            </a:r>
          </a:p>
          <a:p>
            <a:pPr defTabSz="609585">
              <a:lnSpc>
                <a:spcPct val="90000"/>
              </a:lnSpc>
              <a:spcAft>
                <a:spcPts val="588"/>
              </a:spcAft>
            </a:pPr>
            <a:r>
              <a:rPr lang="en-US" sz="1568">
                <a:latin typeface="Consolas" panose="020B0609020204030204" pitchFamily="49" charset="0"/>
                <a:cs typeface="Consolas" panose="020B0609020204030204" pitchFamily="49" charset="0"/>
              </a:rPr>
              <a:t>Set-</a:t>
            </a:r>
            <a:r>
              <a:rPr lang="en-US" sz="1568" err="1">
                <a:latin typeface="Consolas" panose="020B0609020204030204" pitchFamily="49" charset="0"/>
                <a:cs typeface="Consolas" panose="020B0609020204030204" pitchFamily="49" charset="0"/>
              </a:rPr>
              <a:t>AzureVNetConfig</a:t>
            </a:r>
            <a:r>
              <a:rPr lang="en-US" sz="1568">
                <a:latin typeface="Consolas" panose="020B0609020204030204" pitchFamily="49" charset="0"/>
                <a:cs typeface="Consolas" panose="020B0609020204030204" pitchFamily="49" charset="0"/>
              </a:rPr>
              <a:t> –</a:t>
            </a:r>
            <a:r>
              <a:rPr lang="en-US" sz="1568" err="1">
                <a:latin typeface="Consolas" panose="020B0609020204030204" pitchFamily="49" charset="0"/>
                <a:cs typeface="Consolas" panose="020B0609020204030204" pitchFamily="49" charset="0"/>
              </a:rPr>
              <a:t>ConfigurationPath</a:t>
            </a:r>
            <a:r>
              <a:rPr lang="en-US" sz="1568">
                <a:latin typeface="Consolas" panose="020B0609020204030204" pitchFamily="49" charset="0"/>
                <a:cs typeface="Consolas" panose="020B0609020204030204" pitchFamily="49" charset="0"/>
              </a:rPr>
              <a:t> -Path</a:t>
            </a:r>
          </a:p>
        </p:txBody>
      </p:sp>
    </p:spTree>
    <p:extLst>
      <p:ext uri="{BB962C8B-B14F-4D97-AF65-F5344CB8AC3E}">
        <p14:creationId xmlns:p14="http://schemas.microsoft.com/office/powerpoint/2010/main" val="226986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100" y="425269"/>
            <a:ext cx="11175800" cy="702268"/>
          </a:xfrm>
        </p:spPr>
        <p:txBody>
          <a:bodyPr/>
          <a:lstStyle/>
          <a:p>
            <a:pPr algn="ctr"/>
            <a:r>
              <a:rPr lang="en-US">
                <a:latin typeface="Arial" panose="020B0604020202020204" pitchFamily="34" charset="0"/>
                <a:ea typeface="Century Gothic" charset="0"/>
                <a:cs typeface="Arial" panose="020B0604020202020204" pitchFamily="34" charset="0"/>
              </a:rPr>
              <a:t>Imperative vs. Declarative</a:t>
            </a:r>
            <a:endParaRPr lang="en-US">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C7B34D27-F3E7-493B-9B51-561F75566024}"/>
              </a:ext>
            </a:extLst>
          </p:cNvPr>
          <p:cNvCxnSpPr>
            <a:cxnSpLocks/>
          </p:cNvCxnSpPr>
          <p:nvPr/>
        </p:nvCxnSpPr>
        <p:spPr>
          <a:xfrm>
            <a:off x="2969342" y="-2675604"/>
            <a:ext cx="97407"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E1F48CB-54D8-4A7F-8591-2808530AD792}"/>
              </a:ext>
            </a:extLst>
          </p:cNvPr>
          <p:cNvSpPr/>
          <p:nvPr/>
        </p:nvSpPr>
        <p:spPr>
          <a:xfrm>
            <a:off x="612009" y="2294999"/>
            <a:ext cx="6224864" cy="2677656"/>
          </a:xfrm>
          <a:prstGeom prst="rect">
            <a:avLst/>
          </a:prstGeom>
        </p:spPr>
        <p:txBody>
          <a:bodyPr wrap="square">
            <a:spAutoFit/>
          </a:bodyPr>
          <a:lstStyle/>
          <a:p>
            <a:r>
              <a:rPr lang="en-US" sz="2400" b="1">
                <a:solidFill>
                  <a:sysClr val="windowText" lastClr="000000"/>
                </a:solidFill>
                <a:latin typeface="Arial" panose="020B0604020202020204" pitchFamily="34" charset="0"/>
                <a:ea typeface="Century Gothic" charset="0"/>
                <a:cs typeface="Arial" panose="020B0604020202020204" pitchFamily="34" charset="0"/>
              </a:rPr>
              <a:t>Declarative (functional): </a:t>
            </a:r>
          </a:p>
          <a:p>
            <a:r>
              <a:rPr lang="en-US" sz="2400">
                <a:solidFill>
                  <a:sysClr val="windowText" lastClr="000000"/>
                </a:solidFill>
                <a:latin typeface="Arial" panose="020B0604020202020204" pitchFamily="34" charset="0"/>
                <a:ea typeface="Century Gothic" charset="0"/>
                <a:cs typeface="Arial" panose="020B0604020202020204" pitchFamily="34" charset="0"/>
              </a:rPr>
              <a:t>Defines the </a:t>
            </a:r>
            <a:r>
              <a:rPr lang="en-US" sz="2400">
                <a:solidFill>
                  <a:srgbClr val="1696E4"/>
                </a:solidFill>
                <a:latin typeface="Arial" panose="020B0604020202020204" pitchFamily="34" charset="0"/>
                <a:ea typeface="Century Gothic" charset="0"/>
                <a:cs typeface="Arial" panose="020B0604020202020204" pitchFamily="34" charset="0"/>
              </a:rPr>
              <a:t>desired state </a:t>
            </a:r>
            <a:r>
              <a:rPr lang="en-US" sz="2400">
                <a:solidFill>
                  <a:sysClr val="windowText" lastClr="000000"/>
                </a:solidFill>
                <a:latin typeface="Arial" panose="020B0604020202020204" pitchFamily="34" charset="0"/>
                <a:ea typeface="Century Gothic" charset="0"/>
                <a:cs typeface="Arial" panose="020B0604020202020204" pitchFamily="34" charset="0"/>
              </a:rPr>
              <a:t>and the system executes what needs to happen to achieve that desired state.</a:t>
            </a:r>
          </a:p>
          <a:p>
            <a:pPr marL="342900" indent="-342900">
              <a:buFontTx/>
              <a:buChar char="-"/>
            </a:pPr>
            <a:r>
              <a:rPr lang="en-US" sz="2400">
                <a:solidFill>
                  <a:sysClr val="windowText" lastClr="000000"/>
                </a:solidFill>
                <a:latin typeface="Arial" panose="020B0604020202020204" pitchFamily="34" charset="0"/>
                <a:ea typeface="Century Gothic" charset="0"/>
                <a:cs typeface="Arial" panose="020B0604020202020204" pitchFamily="34" charset="0"/>
              </a:rPr>
              <a:t>Terraform </a:t>
            </a:r>
          </a:p>
          <a:p>
            <a:pPr marL="342900" indent="-342900">
              <a:buFontTx/>
              <a:buChar char="-"/>
            </a:pPr>
            <a:r>
              <a:rPr lang="en-US" sz="2400">
                <a:solidFill>
                  <a:sysClr val="windowText" lastClr="000000"/>
                </a:solidFill>
                <a:latin typeface="Arial" panose="020B0604020202020204" pitchFamily="34" charset="0"/>
                <a:ea typeface="Century Gothic" charset="0"/>
                <a:cs typeface="Arial" panose="020B0604020202020204" pitchFamily="34" charset="0"/>
              </a:rPr>
              <a:t>Ansible</a:t>
            </a:r>
          </a:p>
          <a:p>
            <a:pPr marL="342900" indent="-342900">
              <a:buFontTx/>
              <a:buChar char="-"/>
            </a:pPr>
            <a:r>
              <a:rPr lang="en-US" sz="2400">
                <a:solidFill>
                  <a:sysClr val="windowText" lastClr="000000"/>
                </a:solidFill>
                <a:latin typeface="Arial" panose="020B0604020202020204" pitchFamily="34" charset="0"/>
                <a:ea typeface="Century Gothic" charset="0"/>
                <a:cs typeface="Arial" panose="020B0604020202020204" pitchFamily="34" charset="0"/>
              </a:rPr>
              <a:t>ARM </a:t>
            </a:r>
          </a:p>
        </p:txBody>
      </p:sp>
      <p:sp>
        <p:nvSpPr>
          <p:cNvPr id="11" name="Text Placeholder 1">
            <a:extLst>
              <a:ext uri="{FF2B5EF4-FFF2-40B4-BE49-F238E27FC236}">
                <a16:creationId xmlns:a16="http://schemas.microsoft.com/office/drawing/2014/main" id="{A51A609C-A957-4804-9768-0366D5E81C48}"/>
              </a:ext>
            </a:extLst>
          </p:cNvPr>
          <p:cNvSpPr txBox="1">
            <a:spLocks/>
          </p:cNvSpPr>
          <p:nvPr/>
        </p:nvSpPr>
        <p:spPr>
          <a:xfrm>
            <a:off x="6096000" y="4032224"/>
            <a:ext cx="11922761" cy="2516397"/>
          </a:xfrm>
          <a:prstGeom prst="rect">
            <a:avLst/>
          </a:prstGeom>
          <a:solidFill>
            <a:schemeClr val="bg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68">
                <a:solidFill>
                  <a:schemeClr val="tx1"/>
                </a:solidFill>
                <a:latin typeface="Consolas" panose="020B0609020204030204" pitchFamily="49" charset="0"/>
                <a:cs typeface="Consolas" panose="020B0609020204030204" pitchFamily="49" charset="0"/>
              </a:rPr>
              <a:t>{</a:t>
            </a:r>
          </a:p>
          <a:p>
            <a:pPr marL="0" indent="0">
              <a:buNone/>
            </a:pPr>
            <a:r>
              <a:rPr lang="en-US" sz="1568">
                <a:solidFill>
                  <a:schemeClr val="tx1"/>
                </a:solidFill>
                <a:latin typeface="Consolas" panose="020B0609020204030204" pitchFamily="49" charset="0"/>
                <a:cs typeface="Consolas" panose="020B0609020204030204" pitchFamily="49" charset="0"/>
              </a:rPr>
              <a:t> "$schema": "https://../</a:t>
            </a:r>
            <a:r>
              <a:rPr lang="en-US" sz="1568" err="1">
                <a:solidFill>
                  <a:schemeClr val="tx1"/>
                </a:solidFill>
                <a:latin typeface="Consolas" panose="020B0609020204030204" pitchFamily="49" charset="0"/>
                <a:cs typeface="Consolas" panose="020B0609020204030204" pitchFamily="49" charset="0"/>
              </a:rPr>
              <a:t>deploymentTemplate.json</a:t>
            </a:r>
            <a:r>
              <a:rPr lang="en-US" sz="1568">
                <a:solidFill>
                  <a:schemeClr val="tx1"/>
                </a:solidFill>
                <a:latin typeface="Consolas" panose="020B0609020204030204" pitchFamily="49" charset="0"/>
                <a:cs typeface="Consolas" panose="020B0609020204030204" pitchFamily="49" charset="0"/>
              </a:rPr>
              <a:t>#",</a:t>
            </a:r>
          </a:p>
          <a:p>
            <a:pPr marL="0" indent="0">
              <a:buNone/>
            </a:pPr>
            <a:r>
              <a:rPr lang="en-US" sz="1568">
                <a:solidFill>
                  <a:schemeClr val="tx1"/>
                </a:solidFill>
                <a:latin typeface="Consolas" panose="020B0609020204030204" pitchFamily="49" charset="0"/>
                <a:cs typeface="Consolas" panose="020B0609020204030204" pitchFamily="49" charset="0"/>
              </a:rPr>
              <a:t> "</a:t>
            </a:r>
            <a:r>
              <a:rPr lang="en-US" sz="1568" err="1">
                <a:solidFill>
                  <a:schemeClr val="tx1"/>
                </a:solidFill>
                <a:latin typeface="Consolas" panose="020B0609020204030204" pitchFamily="49" charset="0"/>
                <a:cs typeface="Consolas" panose="020B0609020204030204" pitchFamily="49" charset="0"/>
              </a:rPr>
              <a:t>contentVersion</a:t>
            </a:r>
            <a:r>
              <a:rPr lang="en-US" sz="1568">
                <a:solidFill>
                  <a:schemeClr val="tx1"/>
                </a:solidFill>
                <a:latin typeface="Consolas" panose="020B0609020204030204" pitchFamily="49" charset="0"/>
                <a:cs typeface="Consolas" panose="020B0609020204030204" pitchFamily="49" charset="0"/>
              </a:rPr>
              <a:t>": "1.0.0.0",</a:t>
            </a:r>
          </a:p>
          <a:p>
            <a:pPr marL="0" indent="0">
              <a:buNone/>
            </a:pPr>
            <a:r>
              <a:rPr lang="en-US" sz="1568">
                <a:solidFill>
                  <a:schemeClr val="tx1"/>
                </a:solidFill>
                <a:latin typeface="Consolas" panose="020B0609020204030204" pitchFamily="49" charset="0"/>
                <a:cs typeface="Consolas" panose="020B0609020204030204" pitchFamily="49" charset="0"/>
              </a:rPr>
              <a:t> "parameters": {},</a:t>
            </a:r>
          </a:p>
          <a:p>
            <a:pPr marL="0" indent="0">
              <a:buNone/>
            </a:pPr>
            <a:r>
              <a:rPr lang="en-US" sz="1568">
                <a:solidFill>
                  <a:schemeClr val="tx1"/>
                </a:solidFill>
                <a:latin typeface="Consolas" panose="020B0609020204030204" pitchFamily="49" charset="0"/>
                <a:cs typeface="Consolas" panose="020B0609020204030204" pitchFamily="49" charset="0"/>
              </a:rPr>
              <a:t> "variables": {},</a:t>
            </a:r>
          </a:p>
          <a:p>
            <a:pPr marL="0" indent="0">
              <a:buNone/>
            </a:pPr>
            <a:r>
              <a:rPr lang="en-US" sz="1568">
                <a:solidFill>
                  <a:schemeClr val="tx1"/>
                </a:solidFill>
                <a:latin typeface="Consolas" panose="020B0609020204030204" pitchFamily="49" charset="0"/>
                <a:cs typeface="Consolas" panose="020B0609020204030204" pitchFamily="49" charset="0"/>
              </a:rPr>
              <a:t> "resources": [],</a:t>
            </a:r>
          </a:p>
          <a:p>
            <a:pPr marL="0" indent="0">
              <a:buNone/>
            </a:pPr>
            <a:r>
              <a:rPr lang="en-US" sz="1568">
                <a:solidFill>
                  <a:schemeClr val="tx1"/>
                </a:solidFill>
                <a:latin typeface="Consolas" panose="020B0609020204030204" pitchFamily="49" charset="0"/>
                <a:cs typeface="Consolas" panose="020B0609020204030204" pitchFamily="49" charset="0"/>
              </a:rPr>
              <a:t> "outputs": {}</a:t>
            </a:r>
          </a:p>
          <a:p>
            <a:pPr marL="0" indent="0">
              <a:buNone/>
            </a:pPr>
            <a:r>
              <a:rPr lang="en-US" sz="1568">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0514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654" y="290187"/>
            <a:ext cx="10156692" cy="702268"/>
          </a:xfrm>
        </p:spPr>
        <p:txBody>
          <a:bodyPr>
            <a:noAutofit/>
          </a:bodyPr>
          <a:lstStyle/>
          <a:p>
            <a:pPr algn="ctr"/>
            <a:r>
              <a:rPr lang="en-US" sz="4000">
                <a:latin typeface="Arial" panose="020B0604020202020204" pitchFamily="34" charset="0"/>
                <a:ea typeface="Century Gothic" charset="0"/>
                <a:cs typeface="Arial" panose="020B0604020202020204" pitchFamily="34" charset="0"/>
              </a:rPr>
              <a:t>Mutable vs Immutable Infrastructure</a:t>
            </a:r>
          </a:p>
        </p:txBody>
      </p:sp>
      <p:sp>
        <p:nvSpPr>
          <p:cNvPr id="5" name="TextBox 4">
            <a:extLst>
              <a:ext uri="{FF2B5EF4-FFF2-40B4-BE49-F238E27FC236}">
                <a16:creationId xmlns:a16="http://schemas.microsoft.com/office/drawing/2014/main" id="{23ABEBB9-8B7F-41DE-A7CF-A78AAF08C952}"/>
              </a:ext>
            </a:extLst>
          </p:cNvPr>
          <p:cNvSpPr txBox="1"/>
          <p:nvPr/>
        </p:nvSpPr>
        <p:spPr>
          <a:xfrm>
            <a:off x="384718" y="1735640"/>
            <a:ext cx="7605650" cy="3785652"/>
          </a:xfrm>
          <a:prstGeom prst="rect">
            <a:avLst/>
          </a:prstGeom>
          <a:noFill/>
        </p:spPr>
        <p:txBody>
          <a:bodyPr wrap="square" rtlCol="0">
            <a:spAutoFit/>
          </a:bodyPr>
          <a:lstStyle/>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Infrastructure will be continually updated, patched and tuned to meet the ongoing needs of the purpose it serves.</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CM tools such as Chef or Puppet typically default to a </a:t>
            </a:r>
            <a:r>
              <a:rPr lang="en-US" sz="2000" b="1">
                <a:latin typeface="Arial" panose="020B0604020202020204" pitchFamily="34" charset="0"/>
                <a:cs typeface="Arial" panose="020B0604020202020204" pitchFamily="34" charset="0"/>
              </a:rPr>
              <a:t>mutable infrastructure</a:t>
            </a:r>
            <a:r>
              <a:rPr lang="en-US" sz="2000">
                <a:latin typeface="Arial" panose="020B0604020202020204" pitchFamily="34" charset="0"/>
                <a:cs typeface="Arial" panose="020B0604020202020204" pitchFamily="34" charset="0"/>
              </a:rPr>
              <a:t> paradigm.</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Over time, as you apply more and more updates, each server builds up a unique </a:t>
            </a:r>
            <a:r>
              <a:rPr lang="en-US" sz="2000" b="1">
                <a:latin typeface="Arial" panose="020B0604020202020204" pitchFamily="34" charset="0"/>
                <a:cs typeface="Arial" panose="020B0604020202020204" pitchFamily="34" charset="0"/>
              </a:rPr>
              <a:t>history of changes</a:t>
            </a:r>
            <a:r>
              <a:rPr lang="en-US" sz="2000">
                <a:latin typeface="Arial" panose="020B0604020202020204" pitchFamily="34" charset="0"/>
                <a:cs typeface="Arial" panose="020B0604020202020204" pitchFamily="34" charset="0"/>
              </a:rPr>
              <a:t>.</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As a result, each service becomes slightly different than all the others, leading to configuration drift and can result to bugs which can be difficult to diagnose and reproduce.</a:t>
            </a:r>
          </a:p>
        </p:txBody>
      </p:sp>
      <p:pic>
        <p:nvPicPr>
          <p:cNvPr id="4" name="Picture 3">
            <a:extLst>
              <a:ext uri="{FF2B5EF4-FFF2-40B4-BE49-F238E27FC236}">
                <a16:creationId xmlns:a16="http://schemas.microsoft.com/office/drawing/2014/main" id="{5C1251BF-958F-4104-8225-6B2BF05978DD}"/>
              </a:ext>
            </a:extLst>
          </p:cNvPr>
          <p:cNvPicPr>
            <a:picLocks noChangeAspect="1"/>
          </p:cNvPicPr>
          <p:nvPr/>
        </p:nvPicPr>
        <p:blipFill>
          <a:blip r:embed="rId3"/>
          <a:stretch>
            <a:fillRect/>
          </a:stretch>
        </p:blipFill>
        <p:spPr>
          <a:xfrm>
            <a:off x="9086695" y="1267385"/>
            <a:ext cx="2720587" cy="4767656"/>
          </a:xfrm>
          <a:prstGeom prst="rect">
            <a:avLst/>
          </a:prstGeom>
        </p:spPr>
      </p:pic>
    </p:spTree>
    <p:extLst>
      <p:ext uri="{BB962C8B-B14F-4D97-AF65-F5344CB8AC3E}">
        <p14:creationId xmlns:p14="http://schemas.microsoft.com/office/powerpoint/2010/main" val="66411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654" y="290187"/>
            <a:ext cx="10156692" cy="702268"/>
          </a:xfrm>
        </p:spPr>
        <p:txBody>
          <a:bodyPr>
            <a:noAutofit/>
          </a:bodyPr>
          <a:lstStyle/>
          <a:p>
            <a:pPr algn="ctr"/>
            <a:r>
              <a:rPr lang="en-US" sz="4000">
                <a:latin typeface="Arial" panose="020B0604020202020204" pitchFamily="34" charset="0"/>
                <a:ea typeface="Century Gothic" charset="0"/>
                <a:cs typeface="Arial" panose="020B0604020202020204" pitchFamily="34" charset="0"/>
              </a:rPr>
              <a:t>Mutable vs Immutable Infrastructure</a:t>
            </a:r>
          </a:p>
        </p:txBody>
      </p:sp>
      <p:sp>
        <p:nvSpPr>
          <p:cNvPr id="5" name="TextBox 4">
            <a:extLst>
              <a:ext uri="{FF2B5EF4-FFF2-40B4-BE49-F238E27FC236}">
                <a16:creationId xmlns:a16="http://schemas.microsoft.com/office/drawing/2014/main" id="{23ABEBB9-8B7F-41DE-A7CF-A78AAF08C952}"/>
              </a:ext>
            </a:extLst>
          </p:cNvPr>
          <p:cNvSpPr txBox="1"/>
          <p:nvPr/>
        </p:nvSpPr>
        <p:spPr>
          <a:xfrm>
            <a:off x="239245" y="2072279"/>
            <a:ext cx="7913995" cy="3785652"/>
          </a:xfrm>
          <a:prstGeom prst="rect">
            <a:avLst/>
          </a:prstGeom>
          <a:noFill/>
        </p:spPr>
        <p:txBody>
          <a:bodyPr wrap="square" rtlCol="0">
            <a:spAutoFit/>
          </a:bodyPr>
          <a:lstStyle/>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Using code to deploy machine images created by Docker, Packer or Azure Image Builder result “changes” to be deployments of a completely new app version.</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Reduces the likelihood of configuration drift bugs, makes it easier to version software.</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Automated testing are more effective, as an immutable image that passes your tests in the test environment is likely to behave the same way in the production.</a:t>
            </a:r>
            <a:br>
              <a:rPr lang="en-US" sz="2000">
                <a:latin typeface="Arial" panose="020B0604020202020204" pitchFamily="34" charset="0"/>
                <a:cs typeface="Arial" panose="020B0604020202020204" pitchFamily="34" charset="0"/>
              </a:rPr>
            </a:b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C9C7D2D-8992-4728-A022-4ED65B8C0B57}"/>
              </a:ext>
            </a:extLst>
          </p:cNvPr>
          <p:cNvPicPr>
            <a:picLocks noChangeAspect="1"/>
          </p:cNvPicPr>
          <p:nvPr/>
        </p:nvPicPr>
        <p:blipFill>
          <a:blip r:embed="rId3"/>
          <a:stretch>
            <a:fillRect/>
          </a:stretch>
        </p:blipFill>
        <p:spPr>
          <a:xfrm>
            <a:off x="9152685" y="1916550"/>
            <a:ext cx="2392639" cy="4097110"/>
          </a:xfrm>
          <a:prstGeom prst="rect">
            <a:avLst/>
          </a:prstGeom>
        </p:spPr>
      </p:pic>
    </p:spTree>
    <p:extLst>
      <p:ext uri="{BB962C8B-B14F-4D97-AF65-F5344CB8AC3E}">
        <p14:creationId xmlns:p14="http://schemas.microsoft.com/office/powerpoint/2010/main" val="118357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97" y="3077866"/>
            <a:ext cx="9857687" cy="702268"/>
          </a:xfrm>
        </p:spPr>
        <p:txBody>
          <a:bodyPr>
            <a:normAutofit fontScale="90000"/>
          </a:bodyPr>
          <a:lstStyle/>
          <a:p>
            <a:r>
              <a:rPr lang="es-ES">
                <a:latin typeface="Arial" panose="020B0604020202020204" pitchFamily="34" charset="0"/>
                <a:cs typeface="Arial" panose="020B0604020202020204" pitchFamily="34" charset="0"/>
              </a:rPr>
              <a:t>Azure </a:t>
            </a:r>
            <a:r>
              <a:rPr lang="es-ES" err="1">
                <a:latin typeface="Arial" panose="020B0604020202020204" pitchFamily="34" charset="0"/>
                <a:cs typeface="Arial" panose="020B0604020202020204" pitchFamily="34" charset="0"/>
              </a:rPr>
              <a:t>Resource</a:t>
            </a:r>
            <a:r>
              <a:rPr lang="es-ES">
                <a:latin typeface="Arial" panose="020B0604020202020204" pitchFamily="34" charset="0"/>
                <a:cs typeface="Arial" panose="020B0604020202020204" pitchFamily="34" charset="0"/>
              </a:rPr>
              <a:t> Manager </a:t>
            </a:r>
            <a:br>
              <a:rPr lang="es-ES">
                <a:latin typeface="Arial" panose="020B0604020202020204" pitchFamily="34" charset="0"/>
                <a:cs typeface="Arial" panose="020B0604020202020204" pitchFamily="34" charset="0"/>
              </a:rPr>
            </a:br>
            <a:r>
              <a:rPr lang="es-ES">
                <a:latin typeface="Arial" panose="020B0604020202020204" pitchFamily="34" charset="0"/>
                <a:cs typeface="Arial" panose="020B0604020202020204" pitchFamily="34" charset="0"/>
              </a:rPr>
              <a:t>ARM</a:t>
            </a:r>
            <a:endParaRPr lang="en-US">
              <a:latin typeface="Arial" panose="020B0604020202020204" pitchFamily="34" charset="0"/>
              <a:cs typeface="Arial" panose="020B0604020202020204" pitchFamily="34" charset="0"/>
            </a:endParaRPr>
          </a:p>
        </p:txBody>
      </p:sp>
      <p:pic>
        <p:nvPicPr>
          <p:cNvPr id="13314" name="Picture 2" descr="From Azure Resource Manager (ARM) | Pulumi">
            <a:extLst>
              <a:ext uri="{FF2B5EF4-FFF2-40B4-BE49-F238E27FC236}">
                <a16:creationId xmlns:a16="http://schemas.microsoft.com/office/drawing/2014/main" id="{94CF469F-ACA7-419A-BE74-F9CB58145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838" y="2122272"/>
            <a:ext cx="3148446" cy="261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744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auto">
          <a:xfrm>
            <a:off x="268928" y="1603789"/>
            <a:ext cx="8125426" cy="4059705"/>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88450" y="1190767"/>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Microsoft Azure</a:t>
            </a:r>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260701" y="1624110"/>
            <a:ext cx="631004" cy="631004"/>
          </a:xfrm>
          <a:prstGeom prst="rect">
            <a:avLst/>
          </a:prstGeom>
        </p:spPr>
      </p:pic>
      <p:sp>
        <p:nvSpPr>
          <p:cNvPr id="9" name="Rectangle 8"/>
          <p:cNvSpPr/>
          <p:nvPr/>
        </p:nvSpPr>
        <p:spPr bwMode="auto">
          <a:xfrm>
            <a:off x="459610" y="2065244"/>
            <a:ext cx="7718668" cy="2468104"/>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59610" y="5108416"/>
            <a:ext cx="7718668" cy="448029"/>
          </a:xfrm>
          <a:prstGeom prst="rect">
            <a:avLst/>
          </a:prstGeom>
          <a:solidFill>
            <a:srgbClr val="1696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Azure Resource Manager (ARM)</a:t>
            </a:r>
          </a:p>
        </p:txBody>
      </p:sp>
      <p:sp>
        <p:nvSpPr>
          <p:cNvPr id="18" name="Rectangle 17"/>
          <p:cNvSpPr/>
          <p:nvPr/>
        </p:nvSpPr>
        <p:spPr bwMode="auto">
          <a:xfrm>
            <a:off x="459610" y="4605872"/>
            <a:ext cx="7718668" cy="45062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Resource Providers</a:t>
            </a:r>
          </a:p>
        </p:txBody>
      </p:sp>
      <p:grpSp>
        <p:nvGrpSpPr>
          <p:cNvPr id="37" name="Group 36"/>
          <p:cNvGrpSpPr/>
          <p:nvPr/>
        </p:nvGrpSpPr>
        <p:grpSpPr>
          <a:xfrm>
            <a:off x="537959" y="2283264"/>
            <a:ext cx="1759668" cy="1087750"/>
            <a:chOff x="1050462" y="2277416"/>
            <a:chExt cx="1759668" cy="1087750"/>
          </a:xfrm>
        </p:grpSpPr>
        <p:pic>
          <p:nvPicPr>
            <p:cNvPr id="21" name="Picture 2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540151" y="2277416"/>
              <a:ext cx="780290" cy="780290"/>
            </a:xfrm>
            <a:prstGeom prst="rect">
              <a:avLst/>
            </a:prstGeom>
          </p:spPr>
        </p:pic>
        <p:sp>
          <p:nvSpPr>
            <p:cNvPr id="34" name="TextBox 33"/>
            <p:cNvSpPr txBox="1"/>
            <p:nvPr/>
          </p:nvSpPr>
          <p:spPr>
            <a:xfrm>
              <a:off x="1050462" y="2820401"/>
              <a:ext cx="1759668"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LOB App</a:t>
              </a:r>
            </a:p>
          </p:txBody>
        </p:sp>
      </p:grpSp>
      <p:sp>
        <p:nvSpPr>
          <p:cNvPr id="38" name="TextBox 37"/>
          <p:cNvSpPr txBox="1"/>
          <p:nvPr/>
        </p:nvSpPr>
        <p:spPr>
          <a:xfrm>
            <a:off x="4881250" y="1644413"/>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Azure Subscription</a:t>
            </a:r>
          </a:p>
        </p:txBody>
      </p:sp>
      <p:pic>
        <p:nvPicPr>
          <p:cNvPr id="6" name="Picture 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0528" y="1226813"/>
            <a:ext cx="637213" cy="637213"/>
          </a:xfrm>
          <a:prstGeom prst="rect">
            <a:avLst/>
          </a:prstGeom>
        </p:spPr>
      </p:pic>
      <p:sp>
        <p:nvSpPr>
          <p:cNvPr id="39" name="Title 38"/>
          <p:cNvSpPr>
            <a:spLocks noGrp="1"/>
          </p:cNvSpPr>
          <p:nvPr>
            <p:ph type="title"/>
          </p:nvPr>
        </p:nvSpPr>
        <p:spPr>
          <a:xfrm>
            <a:off x="888450" y="-16152"/>
            <a:ext cx="10515600" cy="1325563"/>
          </a:xfrm>
        </p:spPr>
        <p:txBody>
          <a:bodyPr>
            <a:normAutofit/>
          </a:bodyPr>
          <a:lstStyle/>
          <a:p>
            <a:pPr algn="ctr"/>
            <a:r>
              <a:rPr lang="en-US" sz="4000">
                <a:latin typeface="Arial" panose="020B0604020202020204" pitchFamily="34" charset="0"/>
                <a:cs typeface="Arial" panose="020B0604020202020204" pitchFamily="34" charset="0"/>
              </a:rPr>
              <a:t>Azure Resource Manager Architecture</a:t>
            </a:r>
          </a:p>
        </p:txBody>
      </p:sp>
      <p:grpSp>
        <p:nvGrpSpPr>
          <p:cNvPr id="54" name="Group 53"/>
          <p:cNvGrpSpPr/>
          <p:nvPr/>
        </p:nvGrpSpPr>
        <p:grpSpPr>
          <a:xfrm>
            <a:off x="2389287" y="2041205"/>
            <a:ext cx="3162524" cy="1219112"/>
            <a:chOff x="3982213" y="1883562"/>
            <a:chExt cx="3162524" cy="1219112"/>
          </a:xfrm>
        </p:grpSpPr>
        <p:sp>
          <p:nvSpPr>
            <p:cNvPr id="40" name="Rounded Rectangle 39"/>
            <p:cNvSpPr/>
            <p:nvPr/>
          </p:nvSpPr>
          <p:spPr bwMode="auto">
            <a:xfrm>
              <a:off x="3982213" y="1984883"/>
              <a:ext cx="3162524" cy="1117791"/>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25" name="Picture 2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26" name="Picture 2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41" name="TextBox 40"/>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Resource Group</a:t>
              </a:r>
            </a:p>
          </p:txBody>
        </p:sp>
      </p:grpSp>
      <p:grpSp>
        <p:nvGrpSpPr>
          <p:cNvPr id="49" name="Group 48"/>
          <p:cNvGrpSpPr/>
          <p:nvPr/>
        </p:nvGrpSpPr>
        <p:grpSpPr>
          <a:xfrm>
            <a:off x="459610" y="3328400"/>
            <a:ext cx="1929677" cy="1084381"/>
            <a:chOff x="2120629" y="4033976"/>
            <a:chExt cx="1929677" cy="1084381"/>
          </a:xfrm>
        </p:grpSpPr>
        <p:sp>
          <p:nvSpPr>
            <p:cNvPr id="35" name="TextBox 34"/>
            <p:cNvSpPr txBox="1"/>
            <p:nvPr/>
          </p:nvSpPr>
          <p:spPr>
            <a:xfrm>
              <a:off x="2120629" y="4573592"/>
              <a:ext cx="1929677"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IaaS Workload</a:t>
              </a:r>
            </a:p>
          </p:txBody>
        </p:sp>
        <p:pic>
          <p:nvPicPr>
            <p:cNvPr id="48" name="Picture 4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690313" y="4033976"/>
              <a:ext cx="780290" cy="780290"/>
            </a:xfrm>
            <a:prstGeom prst="rect">
              <a:avLst/>
            </a:prstGeom>
          </p:spPr>
        </p:pic>
      </p:grpSp>
      <p:sp>
        <p:nvSpPr>
          <p:cNvPr id="4" name="TextBox 3"/>
          <p:cNvSpPr txBox="1"/>
          <p:nvPr/>
        </p:nvSpPr>
        <p:spPr>
          <a:xfrm>
            <a:off x="8850566" y="1468607"/>
            <a:ext cx="3149365" cy="4475444"/>
          </a:xfrm>
          <a:prstGeom prst="rect">
            <a:avLst/>
          </a:prstGeom>
          <a:noFill/>
        </p:spPr>
        <p:txBody>
          <a:bodyPr wrap="square" lIns="182880" tIns="146304" rIns="182880" bIns="146304" rtlCol="0">
            <a:normAutofit fontScale="92500" lnSpcReduction="10000"/>
          </a:bodyPr>
          <a:lstStyle/>
          <a:p>
            <a:pPr>
              <a:lnSpc>
                <a:spcPct val="90000"/>
              </a:lnSpc>
              <a:spcAft>
                <a:spcPts val="600"/>
              </a:spcAft>
            </a:pPr>
            <a:r>
              <a:rPr lang="en-US" sz="2400" b="1">
                <a:gradFill>
                  <a:gsLst>
                    <a:gs pos="2917">
                      <a:schemeClr val="tx1"/>
                    </a:gs>
                    <a:gs pos="30000">
                      <a:schemeClr val="tx1"/>
                    </a:gs>
                  </a:gsLst>
                  <a:lin ang="5400000" scaled="0"/>
                </a:gradFill>
              </a:rPr>
              <a:t>ARM Key Takeaways</a:t>
            </a:r>
          </a:p>
          <a:p>
            <a:pPr marL="342900" indent="-342900">
              <a:lnSpc>
                <a:spcPct val="90000"/>
              </a:lnSpc>
              <a:spcAft>
                <a:spcPts val="600"/>
              </a:spcAft>
              <a:buFont typeface="Arial" panose="020B0604020202020204" pitchFamily="34" charset="0"/>
              <a:buChar char="•"/>
            </a:pPr>
            <a:endParaRPr lang="en-US"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 resource always belongs to a Resource Group (RG)</a:t>
            </a:r>
          </a:p>
          <a:p>
            <a:pPr marL="342900" indent="-342900">
              <a:lnSpc>
                <a:spcPct val="90000"/>
              </a:lnSpc>
              <a:spcAft>
                <a:spcPts val="600"/>
              </a:spcAft>
              <a:buFont typeface="Arial" panose="020B0604020202020204" pitchFamily="34" charset="0"/>
              <a:buChar char="•"/>
            </a:pPr>
            <a:endParaRPr lang="en-US"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RG is a unit of management</a:t>
            </a:r>
          </a:p>
          <a:p>
            <a:pPr>
              <a:lnSpc>
                <a:spcPct val="90000"/>
              </a:lnSpc>
              <a:spcAft>
                <a:spcPts val="600"/>
              </a:spcAft>
            </a:pPr>
            <a:endParaRPr lang="en-US"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RBAC support</a:t>
            </a:r>
          </a:p>
          <a:p>
            <a:pPr marL="342900" indent="-342900">
              <a:lnSpc>
                <a:spcPct val="90000"/>
              </a:lnSpc>
              <a:spcAft>
                <a:spcPts val="600"/>
              </a:spcAft>
              <a:buFont typeface="Arial" panose="020B0604020202020204" pitchFamily="34" charset="0"/>
              <a:buChar char="•"/>
            </a:pPr>
            <a:endParaRPr lang="en-US"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Custom policies</a:t>
            </a:r>
          </a:p>
          <a:p>
            <a:pPr marL="342900" indent="-342900">
              <a:lnSpc>
                <a:spcPct val="90000"/>
              </a:lnSpc>
              <a:spcAft>
                <a:spcPts val="600"/>
              </a:spcAft>
              <a:buFont typeface="Arial" panose="020B0604020202020204" pitchFamily="34" charset="0"/>
              <a:buChar char="•"/>
            </a:pPr>
            <a:endParaRPr lang="en-US" sz="2400">
              <a:gradFill>
                <a:gsLst>
                  <a:gs pos="2917">
                    <a:schemeClr val="tx1"/>
                  </a:gs>
                  <a:gs pos="30000">
                    <a:schemeClr val="tx1"/>
                  </a:gs>
                </a:gsLst>
                <a:lin ang="5400000" scaled="0"/>
              </a:gradFill>
            </a:endParaRPr>
          </a:p>
        </p:txBody>
      </p:sp>
      <p:cxnSp>
        <p:nvCxnSpPr>
          <p:cNvPr id="42" name="Straight Arrow Connector 41"/>
          <p:cNvCxnSpPr/>
          <p:nvPr/>
        </p:nvCxnSpPr>
        <p:spPr>
          <a:xfrm>
            <a:off x="5836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60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884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3620" y="5762584"/>
            <a:ext cx="3028636"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REST API Endpoints</a:t>
            </a:r>
          </a:p>
        </p:txBody>
      </p:sp>
      <p:grpSp>
        <p:nvGrpSpPr>
          <p:cNvPr id="15" name="Group 14"/>
          <p:cNvGrpSpPr/>
          <p:nvPr/>
        </p:nvGrpSpPr>
        <p:grpSpPr>
          <a:xfrm>
            <a:off x="2389286" y="3237745"/>
            <a:ext cx="5575015" cy="1196540"/>
            <a:chOff x="2389286" y="3237745"/>
            <a:chExt cx="5575015" cy="1196540"/>
          </a:xfrm>
        </p:grpSpPr>
        <p:sp>
          <p:nvSpPr>
            <p:cNvPr id="43" name="Rounded Rectangle 42"/>
            <p:cNvSpPr/>
            <p:nvPr/>
          </p:nvSpPr>
          <p:spPr bwMode="auto">
            <a:xfrm>
              <a:off x="2389286" y="3318717"/>
              <a:ext cx="5575015" cy="1115568"/>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903994" y="3666621"/>
              <a:ext cx="687890" cy="687890"/>
            </a:xfrm>
            <a:prstGeom prst="rect">
              <a:avLst/>
            </a:prstGeom>
          </p:spPr>
        </p:pic>
        <p:pic>
          <p:nvPicPr>
            <p:cNvPr id="33" name="Picture 3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13936" y="3666621"/>
              <a:ext cx="687890" cy="687890"/>
            </a:xfrm>
            <a:prstGeom prst="rect">
              <a:avLst/>
            </a:prstGeom>
          </p:spPr>
        </p:pic>
        <p:pic>
          <p:nvPicPr>
            <p:cNvPr id="2" name="Picture 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633820" y="3666621"/>
              <a:ext cx="687890" cy="687890"/>
            </a:xfrm>
            <a:prstGeom prst="rect">
              <a:avLst/>
            </a:prstGeom>
          </p:spPr>
        </p:pic>
        <p:pic>
          <p:nvPicPr>
            <p:cNvPr id="3" name="Picture 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723878" y="3666621"/>
              <a:ext cx="687890" cy="687890"/>
            </a:xfrm>
            <a:prstGeom prst="rect">
              <a:avLst/>
            </a:prstGeom>
          </p:spPr>
        </p:pic>
        <p:sp>
          <p:nvSpPr>
            <p:cNvPr id="44" name="TextBox 43"/>
            <p:cNvSpPr txBox="1"/>
            <p:nvPr/>
          </p:nvSpPr>
          <p:spPr>
            <a:xfrm>
              <a:off x="3844647" y="3237745"/>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Resource Group</a:t>
              </a:r>
            </a:p>
          </p:txBody>
        </p:sp>
        <p:pic>
          <p:nvPicPr>
            <p:cNvPr id="11" name="Picture 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828686" y="3668711"/>
              <a:ext cx="685800" cy="685800"/>
            </a:xfrm>
            <a:prstGeom prst="rect">
              <a:avLst/>
            </a:prstGeom>
          </p:spPr>
        </p:pic>
      </p:grpSp>
    </p:spTree>
    <p:extLst>
      <p:ext uri="{BB962C8B-B14F-4D97-AF65-F5344CB8AC3E}">
        <p14:creationId xmlns:p14="http://schemas.microsoft.com/office/powerpoint/2010/main" val="1249327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56911" y="1445462"/>
            <a:ext cx="5437308" cy="4490460"/>
          </a:xfrm>
        </p:spPr>
        <p:txBody>
          <a:bodyPr/>
          <a:lstStyle/>
          <a:p>
            <a:pPr marL="0" indent="0">
              <a:buNone/>
            </a:pPr>
            <a:r>
              <a:rPr lang="en-US" sz="2400">
                <a:solidFill>
                  <a:srgbClr val="1696E4"/>
                </a:solidFill>
              </a:rPr>
              <a:t>Control Plane Operations</a:t>
            </a:r>
          </a:p>
          <a:p>
            <a:pPr lvl="1"/>
            <a:r>
              <a:rPr lang="en-US" sz="1800">
                <a:solidFill>
                  <a:sysClr val="windowText" lastClr="000000"/>
                </a:solidFill>
                <a:latin typeface="Arial" panose="020B0604020202020204" pitchFamily="34" charset="0"/>
                <a:cs typeface="Arial" panose="020B0604020202020204" pitchFamily="34" charset="0"/>
              </a:rPr>
              <a:t>Operations involves to management plane</a:t>
            </a:r>
          </a:p>
          <a:p>
            <a:pPr lvl="2"/>
            <a:r>
              <a:rPr lang="en-US" sz="1800">
                <a:solidFill>
                  <a:sysClr val="windowText" lastClr="000000"/>
                </a:solidFill>
                <a:latin typeface="Arial" panose="020B0604020202020204" pitchFamily="34" charset="0"/>
                <a:cs typeface="Arial" panose="020B0604020202020204" pitchFamily="34" charset="0"/>
              </a:rPr>
              <a:t>Create a VM</a:t>
            </a:r>
          </a:p>
          <a:p>
            <a:pPr lvl="2"/>
            <a:r>
              <a:rPr lang="en-US" sz="1800">
                <a:solidFill>
                  <a:sysClr val="windowText" lastClr="000000"/>
                </a:solidFill>
                <a:latin typeface="Arial" panose="020B0604020202020204" pitchFamily="34" charset="0"/>
                <a:cs typeface="Arial" panose="020B0604020202020204" pitchFamily="34" charset="0"/>
              </a:rPr>
              <a:t>Restart a VM</a:t>
            </a:r>
          </a:p>
          <a:p>
            <a:pPr lvl="2"/>
            <a:r>
              <a:rPr lang="en-US" sz="1800">
                <a:solidFill>
                  <a:sysClr val="windowText" lastClr="000000"/>
                </a:solidFill>
                <a:latin typeface="Arial" panose="020B0604020202020204" pitchFamily="34" charset="0"/>
                <a:cs typeface="Arial" panose="020B0604020202020204" pitchFamily="34" charset="0"/>
              </a:rPr>
              <a:t>Update Virtual Network with a new subnet etc.</a:t>
            </a:r>
          </a:p>
          <a:p>
            <a:pPr lvl="2"/>
            <a:endParaRPr lang="en-US" sz="1400"/>
          </a:p>
          <a:p>
            <a:pPr marL="0" indent="0">
              <a:buNone/>
            </a:pPr>
            <a:r>
              <a:rPr lang="en-US" sz="2400">
                <a:solidFill>
                  <a:srgbClr val="1696E4"/>
                </a:solidFill>
              </a:rPr>
              <a:t>Data Plane Operations</a:t>
            </a:r>
          </a:p>
          <a:p>
            <a:pPr lvl="1"/>
            <a:r>
              <a:rPr lang="en-US" sz="1800">
                <a:solidFill>
                  <a:sysClr val="windowText" lastClr="000000"/>
                </a:solidFill>
                <a:latin typeface="Arial" panose="020B0604020202020204" pitchFamily="34" charset="0"/>
                <a:cs typeface="Arial" panose="020B0604020202020204" pitchFamily="34" charset="0"/>
              </a:rPr>
              <a:t>Any operation that doesn’t go through the Azure Management plane</a:t>
            </a:r>
          </a:p>
          <a:p>
            <a:pPr lvl="2"/>
            <a:r>
              <a:rPr lang="en-US" sz="1800">
                <a:solidFill>
                  <a:sysClr val="windowText" lastClr="000000"/>
                </a:solidFill>
                <a:latin typeface="Arial" panose="020B0604020202020204" pitchFamily="34" charset="0"/>
                <a:cs typeface="Arial" panose="020B0604020202020204" pitchFamily="34" charset="0"/>
              </a:rPr>
              <a:t>Accessing a web site</a:t>
            </a:r>
          </a:p>
          <a:p>
            <a:pPr lvl="2"/>
            <a:r>
              <a:rPr lang="en-US" sz="1800">
                <a:solidFill>
                  <a:sysClr val="windowText" lastClr="000000"/>
                </a:solidFill>
                <a:latin typeface="Arial" panose="020B0604020202020204" pitchFamily="34" charset="0"/>
                <a:cs typeface="Arial" panose="020B0604020202020204" pitchFamily="34" charset="0"/>
              </a:rPr>
              <a:t>Copying a blob from a storage account</a:t>
            </a:r>
          </a:p>
          <a:p>
            <a:pPr lvl="2"/>
            <a:r>
              <a:rPr lang="en-US" sz="1800">
                <a:solidFill>
                  <a:sysClr val="windowText" lastClr="000000"/>
                </a:solidFill>
                <a:latin typeface="Arial" panose="020B0604020202020204" pitchFamily="34" charset="0"/>
                <a:cs typeface="Arial" panose="020B0604020202020204" pitchFamily="34" charset="0"/>
              </a:rPr>
              <a:t>Accessing a Public IP address to RDP or SSH into the Virtual Machine.</a:t>
            </a:r>
          </a:p>
          <a:p>
            <a:pPr lvl="1"/>
            <a:endParaRPr lang="en-US" sz="1400"/>
          </a:p>
        </p:txBody>
      </p:sp>
      <p:sp>
        <p:nvSpPr>
          <p:cNvPr id="2" name="Title 1"/>
          <p:cNvSpPr>
            <a:spLocks noGrp="1"/>
          </p:cNvSpPr>
          <p:nvPr>
            <p:ph type="title"/>
          </p:nvPr>
        </p:nvSpPr>
        <p:spPr>
          <a:xfrm>
            <a:off x="838199" y="159664"/>
            <a:ext cx="10959705" cy="1325563"/>
          </a:xfrm>
        </p:spPr>
        <p:txBody>
          <a:bodyPr>
            <a:normAutofit/>
          </a:bodyPr>
          <a:lstStyle/>
          <a:p>
            <a:pPr algn="ctr"/>
            <a:r>
              <a:rPr lang="en-US" sz="4000">
                <a:latin typeface="Arial" panose="020B0604020202020204" pitchFamily="34" charset="0"/>
                <a:cs typeface="Arial" panose="020B0604020202020204" pitchFamily="34" charset="0"/>
              </a:rPr>
              <a:t>Data Plane vs Control Plane</a:t>
            </a:r>
          </a:p>
        </p:txBody>
      </p:sp>
      <p:sp>
        <p:nvSpPr>
          <p:cNvPr id="3" name="Slide Number Placeholder 2"/>
          <p:cNvSpPr>
            <a:spLocks noGrp="1"/>
          </p:cNvSpPr>
          <p:nvPr>
            <p:ph type="sldNum" sz="quarter" idx="4294967295"/>
          </p:nvPr>
        </p:nvSpPr>
        <p:spPr>
          <a:xfrm>
            <a:off x="9347097" y="6356388"/>
            <a:ext cx="2844904" cy="364173"/>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765" b="0" i="0" u="none" strike="noStrike" kern="1200" cap="none" spc="0" normalizeH="0" baseline="0" noProof="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18</a:t>
            </a:fld>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3"/>
          <a:stretch>
            <a:fillRect/>
          </a:stretch>
        </p:blipFill>
        <p:spPr>
          <a:xfrm>
            <a:off x="5954940" y="1550398"/>
            <a:ext cx="6237060" cy="5147938"/>
          </a:xfrm>
          <a:prstGeom prst="rect">
            <a:avLst/>
          </a:prstGeom>
        </p:spPr>
      </p:pic>
    </p:spTree>
    <p:extLst>
      <p:ext uri="{BB962C8B-B14F-4D97-AF65-F5344CB8AC3E}">
        <p14:creationId xmlns:p14="http://schemas.microsoft.com/office/powerpoint/2010/main" val="33716957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144A4408-307A-4771-90AA-F8E426A5030F}"/>
              </a:ext>
            </a:extLst>
          </p:cNvPr>
          <p:cNvSpPr>
            <a:spLocks noGrp="1"/>
          </p:cNvSpPr>
          <p:nvPr>
            <p:ph type="body" sz="quarter" idx="10"/>
          </p:nvPr>
        </p:nvSpPr>
        <p:spPr>
          <a:xfrm>
            <a:off x="646429" y="1943557"/>
            <a:ext cx="11653523" cy="3494803"/>
          </a:xfrm>
        </p:spPr>
        <p:txBody>
          <a:bodyPr/>
          <a:lstStyle/>
          <a:p>
            <a:r>
              <a:rPr lang="nb-NO" err="1"/>
              <a:t>Tooling</a:t>
            </a:r>
            <a:endParaRPr lang="nb-NO"/>
          </a:p>
          <a:p>
            <a:pPr lvl="1"/>
            <a:r>
              <a:rPr lang="nb-NO"/>
              <a:t>CLI</a:t>
            </a:r>
          </a:p>
          <a:p>
            <a:pPr lvl="1"/>
            <a:r>
              <a:rPr lang="nb-NO"/>
              <a:t>PowerShell</a:t>
            </a:r>
          </a:p>
          <a:p>
            <a:pPr lvl="1"/>
            <a:r>
              <a:rPr lang="nb-NO"/>
              <a:t>ARM templates</a:t>
            </a:r>
          </a:p>
          <a:p>
            <a:r>
              <a:rPr lang="nb-NO"/>
              <a:t>SDKs</a:t>
            </a:r>
          </a:p>
          <a:p>
            <a:r>
              <a:rPr lang="nb-NO"/>
              <a:t>Third party IaC tooling</a:t>
            </a:r>
          </a:p>
          <a:p>
            <a:pPr lvl="1"/>
            <a:r>
              <a:rPr lang="nb-NO"/>
              <a:t>Terraform</a:t>
            </a:r>
          </a:p>
          <a:p>
            <a:pPr lvl="1"/>
            <a:r>
              <a:rPr lang="nb-NO" err="1"/>
              <a:t>FarmerIO</a:t>
            </a:r>
            <a:endParaRPr lang="nb-NO"/>
          </a:p>
        </p:txBody>
      </p:sp>
      <p:sp>
        <p:nvSpPr>
          <p:cNvPr id="3" name="Tittel 2">
            <a:extLst>
              <a:ext uri="{FF2B5EF4-FFF2-40B4-BE49-F238E27FC236}">
                <a16:creationId xmlns:a16="http://schemas.microsoft.com/office/drawing/2014/main" id="{E2EAD588-440D-43A4-8A02-2D0C170AD9C2}"/>
              </a:ext>
            </a:extLst>
          </p:cNvPr>
          <p:cNvSpPr>
            <a:spLocks noGrp="1"/>
          </p:cNvSpPr>
          <p:nvPr>
            <p:ph type="title"/>
          </p:nvPr>
        </p:nvSpPr>
        <p:spPr/>
        <p:txBody>
          <a:bodyPr/>
          <a:lstStyle/>
          <a:p>
            <a:pPr algn="ctr"/>
            <a:r>
              <a:rPr lang="nb-NO" sz="4000">
                <a:latin typeface="Arial" panose="020B0604020202020204" pitchFamily="34" charset="0"/>
                <a:cs typeface="Arial" panose="020B0604020202020204" pitchFamily="34" charset="0"/>
              </a:rPr>
              <a:t>Abstractions on top of platform</a:t>
            </a:r>
            <a:endParaRPr lang="en-US" sz="4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93340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97" y="3077866"/>
            <a:ext cx="9857687" cy="702268"/>
          </a:xfrm>
        </p:spPr>
        <p:txBody>
          <a:bodyPr>
            <a:normAutofit/>
          </a:bodyPr>
          <a:lstStyle/>
          <a:p>
            <a:r>
              <a:rPr lang="es-ES" err="1">
                <a:latin typeface="Arial" panose="020B0604020202020204" pitchFamily="34" charset="0"/>
                <a:cs typeface="Arial" panose="020B0604020202020204" pitchFamily="34" charset="0"/>
              </a:rPr>
              <a:t>Overview</a:t>
            </a:r>
            <a:endParaRPr lang="en-US">
              <a:latin typeface="Arial" panose="020B0604020202020204" pitchFamily="34" charset="0"/>
              <a:cs typeface="Arial" panose="020B0604020202020204" pitchFamily="34" charset="0"/>
            </a:endParaRPr>
          </a:p>
        </p:txBody>
      </p:sp>
      <p:pic>
        <p:nvPicPr>
          <p:cNvPr id="11266" name="Picture 2" descr="Infrastructure as code defines the environment in a versioned&#10;file">
            <a:extLst>
              <a:ext uri="{FF2B5EF4-FFF2-40B4-BE49-F238E27FC236}">
                <a16:creationId xmlns:a16="http://schemas.microsoft.com/office/drawing/2014/main" id="{3527D6BF-3855-4633-AA0E-1DD22B00B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10" y="200025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08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97" y="3077866"/>
            <a:ext cx="9857687" cy="702268"/>
          </a:xfrm>
        </p:spPr>
        <p:txBody>
          <a:bodyPr>
            <a:normAutofit/>
          </a:bodyPr>
          <a:lstStyle/>
          <a:p>
            <a:r>
              <a:rPr lang="es-ES">
                <a:latin typeface="Arial" panose="020B0604020202020204" pitchFamily="34" charset="0"/>
                <a:cs typeface="Arial" panose="020B0604020202020204" pitchFamily="34" charset="0"/>
              </a:rPr>
              <a:t>ARM </a:t>
            </a:r>
            <a:r>
              <a:rPr lang="es-ES" err="1">
                <a:latin typeface="Arial" panose="020B0604020202020204" pitchFamily="34" charset="0"/>
                <a:cs typeface="Arial" panose="020B0604020202020204" pitchFamily="34" charset="0"/>
              </a:rPr>
              <a:t>Templates</a:t>
            </a:r>
            <a:endParaRPr lang="en-US">
              <a:latin typeface="Arial" panose="020B0604020202020204" pitchFamily="34" charset="0"/>
              <a:cs typeface="Arial" panose="020B0604020202020204" pitchFamily="34" charset="0"/>
            </a:endParaRPr>
          </a:p>
        </p:txBody>
      </p:sp>
      <p:pic>
        <p:nvPicPr>
          <p:cNvPr id="14338" name="Picture 2" descr="How to – Azure Policy via ARM Template – wedoAzure">
            <a:extLst>
              <a:ext uri="{FF2B5EF4-FFF2-40B4-BE49-F238E27FC236}">
                <a16:creationId xmlns:a16="http://schemas.microsoft.com/office/drawing/2014/main" id="{96C021DA-E88B-4671-8017-D03D13CAD6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863"/>
          <a:stretch/>
        </p:blipFill>
        <p:spPr bwMode="auto">
          <a:xfrm>
            <a:off x="7618211" y="1828800"/>
            <a:ext cx="2660073"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50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Declarative files for creating Azure resources in a reliable, repeatable and auditable way.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What are ARM Templates?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7" y="6229904"/>
            <a:ext cx="5417848" cy="2413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hlinkClick r:id="rId3"/>
              </a:rPr>
              <a:t>https://docs.microsoft.com/en-us/azure/templates/</a:t>
            </a:r>
            <a:endParaRPr kumimoji="0" lang="en-US" sz="1568"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endParaRP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658F222D-D1BE-4011-90D2-8D47C4737536}"/>
              </a:ext>
            </a:extLst>
          </p:cNvPr>
          <p:cNvGrpSpPr/>
          <p:nvPr/>
        </p:nvGrpSpPr>
        <p:grpSpPr>
          <a:xfrm>
            <a:off x="432583" y="1545025"/>
            <a:ext cx="5029576" cy="4336744"/>
            <a:chOff x="432583" y="1545025"/>
            <a:chExt cx="5029576" cy="4336744"/>
          </a:xfrm>
        </p:grpSpPr>
        <p:sp>
          <p:nvSpPr>
            <p:cNvPr id="12" name="TextBox 11">
              <a:extLst>
                <a:ext uri="{FF2B5EF4-FFF2-40B4-BE49-F238E27FC236}">
                  <a16:creationId xmlns:a16="http://schemas.microsoft.com/office/drawing/2014/main" id="{2C90A02D-FA22-4D75-8262-E67026C3F459}"/>
                </a:ext>
              </a:extLst>
            </p:cNvPr>
            <p:cNvSpPr txBox="1"/>
            <p:nvPr/>
          </p:nvSpPr>
          <p:spPr>
            <a:xfrm>
              <a:off x="1044773" y="1545025"/>
              <a:ext cx="4417386"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Infrastructure as Code</a:t>
              </a:r>
            </a:p>
          </p:txBody>
        </p:sp>
        <p:grpSp>
          <p:nvGrpSpPr>
            <p:cNvPr id="2" name="Group 1">
              <a:extLst>
                <a:ext uri="{FF2B5EF4-FFF2-40B4-BE49-F238E27FC236}">
                  <a16:creationId xmlns:a16="http://schemas.microsoft.com/office/drawing/2014/main" id="{D150BEB0-9853-4B18-8723-C30C6A127027}"/>
                </a:ext>
              </a:extLst>
            </p:cNvPr>
            <p:cNvGrpSpPr/>
            <p:nvPr/>
          </p:nvGrpSpPr>
          <p:grpSpPr>
            <a:xfrm>
              <a:off x="432583" y="1698136"/>
              <a:ext cx="4822889" cy="4183633"/>
              <a:chOff x="432583" y="1698136"/>
              <a:chExt cx="4822889" cy="4183633"/>
            </a:xfrm>
          </p:grpSpPr>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77067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903205"/>
                <a:ext cx="4105056" cy="47069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595959"/>
                    </a:solidFill>
                    <a:effectLst/>
                    <a:uLnTx/>
                    <a:uFillTx/>
                    <a:latin typeface="Segoe UI"/>
                    <a:ea typeface="+mn-ea"/>
                    <a:cs typeface="+mn-cs"/>
                  </a:rPr>
                  <a:t>Define Azure resources using text files.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24823"/>
                <a:ext cx="358482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Declarative Syntax</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83523"/>
                <a:ext cx="3896879" cy="65172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NZ" sz="1176" b="0" i="0" u="none" strike="noStrike" kern="1200" cap="none" spc="0" normalizeH="0" baseline="0" noProof="0">
                    <a:ln>
                      <a:noFill/>
                    </a:ln>
                    <a:solidFill>
                      <a:srgbClr val="595959"/>
                    </a:solidFill>
                    <a:effectLst/>
                    <a:uLnTx/>
                    <a:uFillTx/>
                    <a:latin typeface="Segoe UI"/>
                    <a:ea typeface="+mn-ea"/>
                    <a:cs typeface="+mn-cs"/>
                  </a:rPr>
                  <a:t>Declare how the resources should be and Azure Resource Manager “makes it so”. </a:t>
                </a:r>
                <a:endParaRPr kumimoji="0" lang="en-US" sz="1176" b="0" i="0" u="none" strike="noStrike" kern="1200" cap="none" spc="0" normalizeH="0" baseline="0" noProof="0">
                  <a:ln>
                    <a:noFill/>
                  </a:ln>
                  <a:solidFill>
                    <a:srgbClr val="595959"/>
                  </a:solidFill>
                  <a:effectLst/>
                  <a:uLnTx/>
                  <a:uFillTx/>
                  <a:latin typeface="Segoe UI"/>
                  <a:ea typeface="+mn-ea"/>
                  <a:cs typeface="+mn-cs"/>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844949"/>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22977"/>
                <a:ext cx="358482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JSON</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60950"/>
                <a:ext cx="4210699" cy="8327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a:ln>
                      <a:noFill/>
                    </a:ln>
                    <a:solidFill>
                      <a:srgbClr val="595959"/>
                    </a:solidFill>
                    <a:effectLst/>
                    <a:uLnTx/>
                    <a:uFillTx/>
                    <a:latin typeface="Segoe UI"/>
                    <a:ea typeface="+mn-ea"/>
                    <a:cs typeface="+mn-cs"/>
                  </a:rPr>
                  <a:t>ARM Templates are JSON format text files. Edit them in Visual Studio Code (or other text editors). Version control them.</a:t>
                </a:r>
                <a:endParaRPr kumimoji="0" lang="en-US" sz="1176" b="0" i="0" u="none" strike="noStrike" kern="1200" cap="none" spc="0" normalizeH="0" baseline="0" noProof="0">
                  <a:ln>
                    <a:noFill/>
                  </a:ln>
                  <a:solidFill>
                    <a:srgbClr val="595959"/>
                  </a:solidFill>
                  <a:effectLst/>
                  <a:uLnTx/>
                  <a:uFillTx/>
                  <a:latin typeface="Segoe UI"/>
                  <a:ea typeface="+mn-ea"/>
                  <a:cs typeface="+mn-cs"/>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grpSp>
            <p:nvGrpSpPr>
              <p:cNvPr id="3" name="Group 2">
                <a:extLst>
                  <a:ext uri="{FF2B5EF4-FFF2-40B4-BE49-F238E27FC236}">
                    <a16:creationId xmlns:a16="http://schemas.microsoft.com/office/drawing/2014/main" id="{432669B6-D049-4C9E-A270-FF0CA5C8AA28}"/>
                  </a:ext>
                </a:extLst>
              </p:cNvPr>
              <p:cNvGrpSpPr/>
              <p:nvPr/>
            </p:nvGrpSpPr>
            <p:grpSpPr>
              <a:xfrm>
                <a:off x="432583" y="4881403"/>
                <a:ext cx="4822889" cy="1000366"/>
                <a:chOff x="432583" y="4746230"/>
                <a:chExt cx="4822889" cy="1000366"/>
              </a:xfrm>
            </p:grpSpPr>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Meta-Language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94868"/>
                  <a:ext cx="4210700" cy="65172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a:ln>
                        <a:noFill/>
                      </a:ln>
                      <a:solidFill>
                        <a:srgbClr val="595959"/>
                      </a:solidFill>
                      <a:effectLst/>
                      <a:uLnTx/>
                      <a:uFillTx/>
                      <a:latin typeface="Segoe UI"/>
                      <a:ea typeface="+mn-ea"/>
                      <a:cs typeface="+mn-cs"/>
                    </a:rPr>
                    <a:t>Contains some programming language constructs such as functions and loops. </a:t>
                  </a:r>
                  <a:endParaRPr kumimoji="0" lang="en-US" sz="1176" b="0" i="0" u="none" strike="noStrike" kern="1200" cap="none" spc="0" normalizeH="0" baseline="0" noProof="0">
                    <a:ln>
                      <a:noFill/>
                    </a:ln>
                    <a:solidFill>
                      <a:srgbClr val="595959"/>
                    </a:solidFill>
                    <a:effectLst/>
                    <a:uLnTx/>
                    <a:uFillTx/>
                    <a:latin typeface="Segoe UI"/>
                    <a:ea typeface="+mn-ea"/>
                    <a:cs typeface="+mn-cs"/>
                  </a:endParaRPr>
                </a:p>
              </p:txBody>
            </p:sp>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67" y="4991785"/>
                  <a:ext cx="280133" cy="336159"/>
                </a:xfrm>
                <a:prstGeom prst="rect">
                  <a:avLst/>
                </a:prstGeom>
              </p:spPr>
            </p:pic>
          </p:grpSp>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3942497"/>
                <a:ext cx="336159" cy="336159"/>
              </a:xfrm>
              <a:prstGeom prst="rect">
                <a:avLst/>
              </a:prstGeom>
            </p:spPr>
          </p:pic>
          <p:pic>
            <p:nvPicPr>
              <p:cNvPr id="35" name="Graphic 34">
                <a:extLst>
                  <a:ext uri="{FF2B5EF4-FFF2-40B4-BE49-F238E27FC236}">
                    <a16:creationId xmlns:a16="http://schemas.microsoft.com/office/drawing/2014/main" id="{ABE2A09F-ABD7-45CC-B307-1E4AEABBFC1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708" y="2902801"/>
                <a:ext cx="280133" cy="280133"/>
              </a:xfrm>
              <a:prstGeom prst="rect">
                <a:avLst/>
              </a:prstGeom>
            </p:spPr>
          </p:pic>
        </p:grpSp>
      </p:grpSp>
      <p:pic>
        <p:nvPicPr>
          <p:cNvPr id="27" name="Picture 26">
            <a:extLst>
              <a:ext uri="{FF2B5EF4-FFF2-40B4-BE49-F238E27FC236}">
                <a16:creationId xmlns:a16="http://schemas.microsoft.com/office/drawing/2014/main" id="{BECA4993-054F-4AE4-83F4-0C4FAEB067AD}"/>
              </a:ext>
            </a:extLst>
          </p:cNvPr>
          <p:cNvPicPr>
            <a:picLocks noChangeAspect="1"/>
          </p:cNvPicPr>
          <p:nvPr/>
        </p:nvPicPr>
        <p:blipFill rotWithShape="1">
          <a:blip r:embed="rId12"/>
          <a:srcRect r="28017" b="24669"/>
          <a:stretch/>
        </p:blipFill>
        <p:spPr>
          <a:xfrm>
            <a:off x="6161461" y="1478478"/>
            <a:ext cx="6030540" cy="4609339"/>
          </a:xfrm>
          <a:prstGeom prst="rect">
            <a:avLst/>
          </a:prstGeom>
        </p:spPr>
      </p:pic>
      <p:pic>
        <p:nvPicPr>
          <p:cNvPr id="31" name="Picture 30">
            <a:extLst>
              <a:ext uri="{FF2B5EF4-FFF2-40B4-BE49-F238E27FC236}">
                <a16:creationId xmlns:a16="http://schemas.microsoft.com/office/drawing/2014/main" id="{760F76C4-CB10-40EC-A65D-A104B9D6942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4361669" y="0"/>
            <a:ext cx="7844340" cy="6857027"/>
          </a:xfrm>
          <a:prstGeom prst="rect">
            <a:avLst/>
          </a:prstGeom>
        </p:spPr>
      </p:pic>
    </p:spTree>
    <p:extLst>
      <p:ext uri="{BB962C8B-B14F-4D97-AF65-F5344CB8AC3E}">
        <p14:creationId xmlns:p14="http://schemas.microsoft.com/office/powerpoint/2010/main" val="535943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423479" y="1214067"/>
            <a:ext cx="4799644" cy="51730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120000"/>
              </a:lnSpc>
              <a:spcBef>
                <a:spcPts val="98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What?</a:t>
            </a:r>
          </a:p>
          <a:p>
            <a:pPr marL="224097" marR="0" lvl="0" indent="-224097" algn="l" defTabSz="896386" rtl="0" eaLnBrk="1" fontAlgn="auto" latinLnBrk="0" hangingPunct="1">
              <a:lnSpc>
                <a:spcPct val="120000"/>
              </a:lnSpc>
              <a:spcBef>
                <a:spcPts val="98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tx1"/>
                </a:solidFill>
                <a:effectLst/>
                <a:uLnTx/>
                <a:uFillTx/>
                <a:latin typeface="Segoe UI Light"/>
                <a:ea typeface="+mn-ea"/>
                <a:cs typeface="+mn-cs"/>
              </a:rPr>
              <a:t>Source file, can be checked-in</a:t>
            </a:r>
          </a:p>
          <a:p>
            <a:pPr marL="224097" marR="0" lvl="0" indent="-224097" algn="l" defTabSz="896386" rtl="0" eaLnBrk="1" fontAlgn="auto" latinLnBrk="0" hangingPunct="1">
              <a:lnSpc>
                <a:spcPct val="120000"/>
              </a:lnSpc>
              <a:spcBef>
                <a:spcPts val="98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tx1"/>
                </a:solidFill>
                <a:effectLst/>
                <a:uLnTx/>
                <a:uFillTx/>
                <a:latin typeface="Segoe UI Light"/>
                <a:ea typeface="+mn-ea"/>
                <a:cs typeface="+mn-cs"/>
              </a:rPr>
              <a:t>Specifies resources, dependencies and connections</a:t>
            </a:r>
          </a:p>
          <a:p>
            <a:pPr marL="224097" marR="0" lvl="0" indent="-224097" algn="l" defTabSz="896386" rtl="0" eaLnBrk="1" fontAlgn="auto" latinLnBrk="0" hangingPunct="1">
              <a:lnSpc>
                <a:spcPct val="120000"/>
              </a:lnSpc>
              <a:spcBef>
                <a:spcPts val="98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tx1"/>
                </a:solidFill>
                <a:effectLst/>
                <a:uLnTx/>
                <a:uFillTx/>
                <a:latin typeface="Segoe UI Light"/>
                <a:ea typeface="+mn-ea"/>
                <a:cs typeface="+mn-cs"/>
              </a:rPr>
              <a:t>Parameterized input/output</a:t>
            </a:r>
          </a:p>
          <a:p>
            <a:pPr marL="0" marR="0" lvl="0" indent="0" algn="l" defTabSz="896386" rtl="0" eaLnBrk="1" fontAlgn="auto" latinLnBrk="0" hangingPunct="1">
              <a:lnSpc>
                <a:spcPct val="90000"/>
              </a:lnSpc>
              <a:spcBef>
                <a:spcPts val="98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Segoe UI Light"/>
              <a:ea typeface="+mn-ea"/>
              <a:cs typeface="+mn-cs"/>
            </a:endParaRPr>
          </a:p>
          <a:p>
            <a:pPr marL="0" marR="0" lvl="0" indent="0" algn="l" defTabSz="896386" rtl="0" eaLnBrk="1" fontAlgn="auto" latinLnBrk="0" hangingPunct="1">
              <a:lnSpc>
                <a:spcPct val="90000"/>
              </a:lnSpc>
              <a:spcBef>
                <a:spcPts val="98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Why? </a:t>
            </a:r>
          </a:p>
          <a:p>
            <a:pPr marL="224097" marR="0" lvl="0" indent="-224097" algn="l" defTabSz="896386" rtl="0" eaLnBrk="1" fontAlgn="auto" latinLnBrk="0" hangingPunct="1">
              <a:lnSpc>
                <a:spcPct val="120000"/>
              </a:lnSpc>
              <a:spcBef>
                <a:spcPts val="98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tx1"/>
                </a:solidFill>
                <a:effectLst/>
                <a:uLnTx/>
                <a:uFillTx/>
                <a:latin typeface="Segoe UI Light"/>
                <a:ea typeface="+mn-ea"/>
                <a:cs typeface="+mn-cs"/>
              </a:rPr>
              <a:t>Ensure Idempotency</a:t>
            </a:r>
          </a:p>
          <a:p>
            <a:pPr marL="224097" marR="0" lvl="0" indent="-224097" algn="l" defTabSz="896386" rtl="0" eaLnBrk="1" fontAlgn="auto" latinLnBrk="0" hangingPunct="1">
              <a:lnSpc>
                <a:spcPct val="120000"/>
              </a:lnSpc>
              <a:spcBef>
                <a:spcPts val="98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tx1"/>
                </a:solidFill>
                <a:effectLst/>
                <a:uLnTx/>
                <a:uFillTx/>
                <a:latin typeface="Segoe UI Light"/>
                <a:ea typeface="+mn-ea"/>
                <a:cs typeface="+mn-cs"/>
              </a:rPr>
              <a:t>Simplify orchestration (dependencies, nested templates)</a:t>
            </a:r>
          </a:p>
        </p:txBody>
      </p:sp>
      <p:sp>
        <p:nvSpPr>
          <p:cNvPr id="8" name="Rectangle 7"/>
          <p:cNvSpPr/>
          <p:nvPr/>
        </p:nvSpPr>
        <p:spPr bwMode="auto">
          <a:xfrm>
            <a:off x="9007020" y="1061065"/>
            <a:ext cx="3041777" cy="1210999"/>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t" anchorCtr="0"/>
          <a:lstStyle/>
          <a:p>
            <a:pPr marL="0" marR="0" lvl="0" indent="0" algn="l"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Instantiation of repeatable config.</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l" defTabSz="932048"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Configuration </a:t>
            </a:r>
            <a:r>
              <a:rPr kumimoji="0" lang="en-US" sz="16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sym typeface="Wingdings" panose="05000000000000000000" pitchFamily="2" charset="2"/>
              </a:rPr>
              <a:t> </a:t>
            </a:r>
            <a:r>
              <a:rPr kumimoji="0" lang="en-US" sz="16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Resource Group</a:t>
            </a:r>
          </a:p>
        </p:txBody>
      </p:sp>
      <p:grpSp>
        <p:nvGrpSpPr>
          <p:cNvPr id="2" name="Group 4"/>
          <p:cNvGrpSpPr>
            <a:grpSpLocks noChangeAspect="1"/>
          </p:cNvGrpSpPr>
          <p:nvPr/>
        </p:nvGrpSpPr>
        <p:grpSpPr bwMode="auto">
          <a:xfrm>
            <a:off x="4975468" y="875920"/>
            <a:ext cx="6717711" cy="5511175"/>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Rectangle 16"/>
            <p:cNvSpPr>
              <a:spLocks noChangeArrowheads="1"/>
            </p:cNvSpPr>
            <p:nvPr/>
          </p:nvSpPr>
          <p:spPr bwMode="auto">
            <a:xfrm>
              <a:off x="3398" y="2838"/>
              <a:ext cx="601"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SQL - A</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Rectangle 31"/>
            <p:cNvSpPr>
              <a:spLocks noChangeArrowheads="1"/>
            </p:cNvSpPr>
            <p:nvPr/>
          </p:nvSpPr>
          <p:spPr bwMode="auto">
            <a:xfrm>
              <a:off x="4884" y="2838"/>
              <a:ext cx="60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Website</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Rectangle 47"/>
            <p:cNvSpPr>
              <a:spLocks noChangeArrowheads="1"/>
            </p:cNvSpPr>
            <p:nvPr/>
          </p:nvSpPr>
          <p:spPr bwMode="auto">
            <a:xfrm>
              <a:off x="6417" y="2788"/>
              <a:ext cx="383"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Virtual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1" name="Rectangle 48"/>
            <p:cNvSpPr>
              <a:spLocks noChangeArrowheads="1"/>
            </p:cNvSpPr>
            <p:nvPr/>
          </p:nvSpPr>
          <p:spPr bwMode="auto">
            <a:xfrm>
              <a:off x="6417" y="2933"/>
              <a:ext cx="59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Segoe Pro Display Light" panose="020B0302040504020203" pitchFamily="34" charset="0"/>
                  <a:ea typeface="+mn-ea"/>
                  <a:cs typeface="+mn-cs"/>
                </a:rPr>
                <a:t>Machines</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Rectangle 54"/>
            <p:cNvSpPr>
              <a:spLocks noChangeArrowheads="1"/>
            </p:cNvSpPr>
            <p:nvPr/>
          </p:nvSpPr>
          <p:spPr bwMode="auto">
            <a:xfrm>
              <a:off x="4731" y="523"/>
              <a:ext cx="56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2500" b="0" i="0" u="none" strike="noStrike" kern="1200" cap="none" spc="0" normalizeH="0" baseline="0" noProof="0">
                  <a:ln>
                    <a:noFill/>
                  </a:ln>
                  <a:solidFill>
                    <a:srgbClr val="414042"/>
                  </a:solidFill>
                  <a:effectLst/>
                  <a:uLnTx/>
                  <a:uFillTx/>
                  <a:latin typeface="Segoe Pro Display Light" panose="020B0302040504020203" pitchFamily="34" charset="0"/>
                  <a:ea typeface="+mn-ea"/>
                  <a:cs typeface="+mn-cs"/>
                </a:rPr>
                <a:t>SQL-A</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8" name="Rectangle 55"/>
            <p:cNvSpPr>
              <a:spLocks noChangeArrowheads="1"/>
            </p:cNvSpPr>
            <p:nvPr/>
          </p:nvSpPr>
          <p:spPr bwMode="auto">
            <a:xfrm>
              <a:off x="4671" y="738"/>
              <a:ext cx="69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2500" b="0" i="0" u="none" strike="noStrike" kern="1200" cap="none" spc="0" normalizeH="0" baseline="0" noProof="0">
                  <a:ln>
                    <a:noFill/>
                  </a:ln>
                  <a:solidFill>
                    <a:srgbClr val="414042"/>
                  </a:solidFill>
                  <a:effectLst/>
                  <a:uLnTx/>
                  <a:uFillTx/>
                  <a:latin typeface="Segoe Pro Display Light" panose="020B0302040504020203" pitchFamily="34" charset="0"/>
                  <a:ea typeface="+mn-ea"/>
                  <a:cs typeface="+mn-cs"/>
                </a:rPr>
                <a:t>Website</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9" name="Rectangle 56"/>
            <p:cNvSpPr>
              <a:spLocks noChangeArrowheads="1"/>
            </p:cNvSpPr>
            <p:nvPr/>
          </p:nvSpPr>
          <p:spPr bwMode="auto">
            <a:xfrm>
              <a:off x="4676" y="1020"/>
              <a:ext cx="710" cy="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14042"/>
                  </a:solidFill>
                  <a:effectLst/>
                  <a:uLnTx/>
                  <a:uFillTx/>
                  <a:latin typeface="Segoe Pro Display Semibold" panose="020B0702040504020203" pitchFamily="34" charset="0"/>
                  <a:ea typeface="+mn-ea"/>
                  <a:cs typeface="+mn-cs"/>
                </a:rPr>
                <a:t>[SQL CONFIG] VM (2x)</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Rectangle 68"/>
            <p:cNvSpPr>
              <a:spLocks noChangeArrowheads="1"/>
            </p:cNvSpPr>
            <p:nvPr/>
          </p:nvSpPr>
          <p:spPr bwMode="auto">
            <a:xfrm>
              <a:off x="6236" y="2141"/>
              <a:ext cx="61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3" name="Rectangle 70"/>
            <p:cNvSpPr>
              <a:spLocks noChangeArrowheads="1"/>
            </p:cNvSpPr>
            <p:nvPr/>
          </p:nvSpPr>
          <p:spPr bwMode="auto">
            <a:xfrm>
              <a:off x="4713" y="2141"/>
              <a:ext cx="61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DEPENDS ON SQL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Rectangle 75"/>
            <p:cNvSpPr>
              <a:spLocks noChangeArrowheads="1"/>
            </p:cNvSpPr>
            <p:nvPr/>
          </p:nvSpPr>
          <p:spPr bwMode="auto">
            <a:xfrm>
              <a:off x="4023" y="3702"/>
              <a:ext cx="16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SQL</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79" name="Rectangle 76"/>
            <p:cNvSpPr>
              <a:spLocks noChangeArrowheads="1"/>
            </p:cNvSpPr>
            <p:nvPr/>
          </p:nvSpPr>
          <p:spPr bwMode="auto">
            <a:xfrm>
              <a:off x="4204" y="3702"/>
              <a:ext cx="57"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80" name="Rectangle 77"/>
            <p:cNvSpPr>
              <a:spLocks noChangeArrowheads="1"/>
            </p:cNvSpPr>
            <p:nvPr/>
          </p:nvSpPr>
          <p:spPr bwMode="auto">
            <a:xfrm>
              <a:off x="4257" y="3702"/>
              <a:ext cx="27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049"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ONFIG</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grpSp>
      <p:sp>
        <p:nvSpPr>
          <p:cNvPr id="83" name="Title 1"/>
          <p:cNvSpPr txBox="1">
            <a:spLocks/>
          </p:cNvSpPr>
          <p:nvPr/>
        </p:nvSpPr>
        <p:spPr>
          <a:xfrm>
            <a:off x="418645" y="43936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solidFill>
                  <a:srgbClr val="FFFFFF"/>
                </a:solidFill>
                <a:effectLst/>
                <a:uLnTx/>
                <a:uFillTx/>
                <a:latin typeface="Segoe UI Light"/>
                <a:ea typeface="+mn-ea"/>
                <a:cs typeface="Segoe UI" pitchFamily="34" charset="0"/>
              </a:rPr>
              <a:t>ARM Template Deployments</a:t>
            </a:r>
            <a:endParaRPr kumimoji="0" lang="en-NZ" sz="3921"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2007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C32E74B-B4F5-4991-89FD-298FAD18FF61}"/>
              </a:ext>
            </a:extLst>
          </p:cNvPr>
          <p:cNvSpPr>
            <a:spLocks noGrp="1"/>
          </p:cNvSpPr>
          <p:nvPr>
            <p:ph type="title"/>
          </p:nvPr>
        </p:nvSpPr>
        <p:spPr/>
        <p:txBody>
          <a:bodyPr/>
          <a:lstStyle/>
          <a:p>
            <a:pPr algn="ctr"/>
            <a:r>
              <a:rPr lang="nb-NO" sz="4000">
                <a:latin typeface="Arial" panose="020B0604020202020204" pitchFamily="34" charset="0"/>
                <a:cs typeface="Arial" panose="020B0604020202020204" pitchFamily="34" charset="0"/>
              </a:rPr>
              <a:t>Deployment Scopes</a:t>
            </a:r>
            <a:endParaRPr lang="en-US" sz="4000">
              <a:latin typeface="Arial" panose="020B0604020202020204" pitchFamily="34" charset="0"/>
              <a:cs typeface="Arial" panose="020B0604020202020204" pitchFamily="34" charset="0"/>
            </a:endParaRPr>
          </a:p>
        </p:txBody>
      </p:sp>
      <p:pic>
        <p:nvPicPr>
          <p:cNvPr id="8" name="Bilde 7">
            <a:extLst>
              <a:ext uri="{FF2B5EF4-FFF2-40B4-BE49-F238E27FC236}">
                <a16:creationId xmlns:a16="http://schemas.microsoft.com/office/drawing/2014/main" id="{63F59E02-C483-48BC-9523-F2DB860F4CD9}"/>
              </a:ext>
            </a:extLst>
          </p:cNvPr>
          <p:cNvPicPr>
            <a:picLocks noChangeAspect="1"/>
          </p:cNvPicPr>
          <p:nvPr/>
        </p:nvPicPr>
        <p:blipFill>
          <a:blip r:embed="rId2"/>
          <a:stretch>
            <a:fillRect/>
          </a:stretch>
        </p:blipFill>
        <p:spPr>
          <a:xfrm>
            <a:off x="2627699" y="1587092"/>
            <a:ext cx="7459116" cy="4001058"/>
          </a:xfrm>
          <a:prstGeom prst="rect">
            <a:avLst/>
          </a:prstGeom>
        </p:spPr>
      </p:pic>
    </p:spTree>
    <p:extLst>
      <p:ext uri="{BB962C8B-B14F-4D97-AF65-F5344CB8AC3E}">
        <p14:creationId xmlns:p14="http://schemas.microsoft.com/office/powerpoint/2010/main" val="6213833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5DC9-ADC0-4369-AA53-9EB5DC0369D5}"/>
              </a:ext>
            </a:extLst>
          </p:cNvPr>
          <p:cNvSpPr>
            <a:spLocks noGrp="1"/>
          </p:cNvSpPr>
          <p:nvPr>
            <p:ph type="title"/>
          </p:nvPr>
        </p:nvSpPr>
        <p:spPr/>
        <p:txBody>
          <a:bodyPr/>
          <a:lstStyle/>
          <a:p>
            <a:pPr algn="ctr"/>
            <a:r>
              <a:rPr lang="es-ES" sz="4000" err="1">
                <a:latin typeface="Arial" panose="020B0604020202020204" pitchFamily="34" charset="0"/>
                <a:cs typeface="Arial" panose="020B0604020202020204" pitchFamily="34" charset="0"/>
              </a:rPr>
              <a:t>Template</a:t>
            </a:r>
            <a:r>
              <a:rPr lang="es-ES" sz="4000">
                <a:latin typeface="Arial" panose="020B0604020202020204" pitchFamily="34" charset="0"/>
                <a:cs typeface="Arial" panose="020B0604020202020204" pitchFamily="34" charset="0"/>
              </a:rPr>
              <a:t> </a:t>
            </a:r>
            <a:r>
              <a:rPr lang="es-ES" sz="4000" err="1">
                <a:latin typeface="Arial" panose="020B0604020202020204" pitchFamily="34" charset="0"/>
                <a:cs typeface="Arial" panose="020B0604020202020204" pitchFamily="34" charset="0"/>
              </a:rPr>
              <a:t>Deployment</a:t>
            </a:r>
            <a:endParaRPr lang="en-US" sz="400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25BA5957-937B-4F18-84E9-2F1DA852221E}"/>
              </a:ext>
            </a:extLst>
          </p:cNvPr>
          <p:cNvSpPr>
            <a:spLocks noGrp="1"/>
          </p:cNvSpPr>
          <p:nvPr>
            <p:ph type="body" sz="quarter" idx="11"/>
          </p:nvPr>
        </p:nvSpPr>
        <p:spPr>
          <a:xfrm>
            <a:off x="533400" y="2403505"/>
            <a:ext cx="10446327" cy="2050989"/>
          </a:xfrm>
        </p:spPr>
        <p:txBody>
          <a:bodyPr>
            <a:normAutofit fontScale="92500" lnSpcReduction="20000"/>
          </a:bodyPr>
          <a:lstStyle/>
          <a:p>
            <a:pPr marL="457200" indent="-457200">
              <a:buFontTx/>
              <a:buChar char="-"/>
            </a:pPr>
            <a:r>
              <a:rPr lang="es-ES"/>
              <a:t>Azure Portal </a:t>
            </a:r>
          </a:p>
          <a:p>
            <a:pPr marL="457200" indent="-457200">
              <a:buFontTx/>
              <a:buChar char="-"/>
            </a:pPr>
            <a:r>
              <a:rPr lang="es-ES"/>
              <a:t>PowerShell </a:t>
            </a:r>
          </a:p>
          <a:p>
            <a:pPr marL="457200" indent="-457200">
              <a:buFontTx/>
              <a:buChar char="-"/>
            </a:pPr>
            <a:r>
              <a:rPr lang="es-ES"/>
              <a:t>Azure CLI </a:t>
            </a:r>
          </a:p>
          <a:p>
            <a:pPr marL="457200" indent="-457200">
              <a:buFontTx/>
              <a:buChar char="-"/>
            </a:pPr>
            <a:r>
              <a:rPr lang="es-ES"/>
              <a:t>REST API</a:t>
            </a:r>
          </a:p>
          <a:p>
            <a:pPr marL="457200" indent="-457200">
              <a:buFontTx/>
              <a:buChar char="-"/>
            </a:pPr>
            <a:r>
              <a:rPr lang="es-ES"/>
              <a:t>GitHub </a:t>
            </a:r>
            <a:r>
              <a:rPr lang="es-ES" err="1"/>
              <a:t>Hyperlink</a:t>
            </a:r>
            <a:endParaRPr lang="en-US"/>
          </a:p>
        </p:txBody>
      </p:sp>
      <p:pic>
        <p:nvPicPr>
          <p:cNvPr id="5" name="Picture 4">
            <a:extLst>
              <a:ext uri="{FF2B5EF4-FFF2-40B4-BE49-F238E27FC236}">
                <a16:creationId xmlns:a16="http://schemas.microsoft.com/office/drawing/2014/main" id="{C1EA6D13-8B14-4CA3-97B4-0536362D1C5F}"/>
              </a:ext>
            </a:extLst>
          </p:cNvPr>
          <p:cNvPicPr>
            <a:picLocks noChangeAspect="1"/>
          </p:cNvPicPr>
          <p:nvPr/>
        </p:nvPicPr>
        <p:blipFill>
          <a:blip r:embed="rId2"/>
          <a:stretch>
            <a:fillRect/>
          </a:stretch>
        </p:blipFill>
        <p:spPr>
          <a:xfrm>
            <a:off x="4834580" y="2060698"/>
            <a:ext cx="7142328" cy="3759250"/>
          </a:xfrm>
          <a:prstGeom prst="rect">
            <a:avLst/>
          </a:prstGeom>
        </p:spPr>
      </p:pic>
      <p:sp>
        <p:nvSpPr>
          <p:cNvPr id="6" name="TextBox 5">
            <a:extLst>
              <a:ext uri="{FF2B5EF4-FFF2-40B4-BE49-F238E27FC236}">
                <a16:creationId xmlns:a16="http://schemas.microsoft.com/office/drawing/2014/main" id="{3F97CFEA-7258-485E-91AD-4198F13D5089}"/>
              </a:ext>
            </a:extLst>
          </p:cNvPr>
          <p:cNvSpPr txBox="1"/>
          <p:nvPr/>
        </p:nvSpPr>
        <p:spPr>
          <a:xfrm>
            <a:off x="4696691" y="1911927"/>
            <a:ext cx="7367154" cy="4247317"/>
          </a:xfrm>
          <a:prstGeom prst="rect">
            <a:avLst/>
          </a:prstGeom>
          <a:solidFill>
            <a:schemeClr val="bg1"/>
          </a:solidFill>
        </p:spPr>
        <p:txBody>
          <a:bodyPr wrap="square" rtlCol="0">
            <a:spAutoFit/>
          </a:bodyPr>
          <a:lstStyle/>
          <a:p>
            <a:r>
              <a:rPr lang="en-US" b="1">
                <a:solidFill>
                  <a:srgbClr val="1696E4"/>
                </a:solidFill>
              </a:rPr>
              <a:t>Resource Group scope: </a:t>
            </a:r>
          </a:p>
          <a:p>
            <a:r>
              <a:rPr lang="en-US"/>
              <a:t>New-</a:t>
            </a:r>
            <a:r>
              <a:rPr lang="en-US" err="1"/>
              <a:t>AzResourceGroupDeployment</a:t>
            </a:r>
            <a:r>
              <a:rPr lang="en-US"/>
              <a:t> -</a:t>
            </a:r>
            <a:r>
              <a:rPr lang="en-US" err="1"/>
              <a:t>ResourceGroupName</a:t>
            </a:r>
            <a:r>
              <a:rPr lang="en-US"/>
              <a:t> &lt;resource-group-name&gt; -</a:t>
            </a:r>
            <a:r>
              <a:rPr lang="en-US" err="1"/>
              <a:t>TemplateFile</a:t>
            </a:r>
            <a:r>
              <a:rPr lang="en-US"/>
              <a:t> &lt;path-to-template&gt;</a:t>
            </a:r>
          </a:p>
          <a:p>
            <a:endParaRPr lang="en-US"/>
          </a:p>
          <a:p>
            <a:r>
              <a:rPr lang="en-US" b="1">
                <a:solidFill>
                  <a:srgbClr val="1696E4"/>
                </a:solidFill>
              </a:rPr>
              <a:t>Subscription scope: </a:t>
            </a:r>
          </a:p>
          <a:p>
            <a:r>
              <a:rPr lang="en-US"/>
              <a:t>New-</a:t>
            </a:r>
            <a:r>
              <a:rPr lang="en-US" err="1"/>
              <a:t>AzSubscriptionDeployment</a:t>
            </a:r>
            <a:r>
              <a:rPr lang="en-US"/>
              <a:t> -Location &lt;location&gt; -</a:t>
            </a:r>
            <a:r>
              <a:rPr lang="en-US" err="1"/>
              <a:t>TemplateFile</a:t>
            </a:r>
            <a:r>
              <a:rPr lang="en-US"/>
              <a:t> &lt;path-to-template&gt;</a:t>
            </a:r>
          </a:p>
          <a:p>
            <a:endParaRPr lang="en-US"/>
          </a:p>
          <a:p>
            <a:r>
              <a:rPr lang="en-US" b="1">
                <a:solidFill>
                  <a:srgbClr val="1696E4"/>
                </a:solidFill>
              </a:rPr>
              <a:t>Management Group scope:</a:t>
            </a:r>
          </a:p>
          <a:p>
            <a:r>
              <a:rPr lang="en-US"/>
              <a:t>New-</a:t>
            </a:r>
            <a:r>
              <a:rPr lang="en-US" err="1"/>
              <a:t>AzManagementGroupDeployment</a:t>
            </a:r>
            <a:r>
              <a:rPr lang="en-US"/>
              <a:t> -Location &lt;location&gt; -</a:t>
            </a:r>
            <a:r>
              <a:rPr lang="en-US" err="1"/>
              <a:t>TemplateFile</a:t>
            </a:r>
            <a:r>
              <a:rPr lang="en-US"/>
              <a:t> &lt;path-to-template&gt;</a:t>
            </a:r>
          </a:p>
          <a:p>
            <a:endParaRPr lang="en-US"/>
          </a:p>
          <a:p>
            <a:r>
              <a:rPr lang="en-US" b="1">
                <a:solidFill>
                  <a:srgbClr val="1696E4"/>
                </a:solidFill>
              </a:rPr>
              <a:t>Tenant scope:</a:t>
            </a:r>
          </a:p>
          <a:p>
            <a:r>
              <a:rPr lang="en-US"/>
              <a:t>New-</a:t>
            </a:r>
            <a:r>
              <a:rPr lang="en-US" err="1"/>
              <a:t>AzTenantDeployment</a:t>
            </a:r>
            <a:r>
              <a:rPr lang="en-US"/>
              <a:t> -Location &lt;location&gt; -</a:t>
            </a:r>
            <a:r>
              <a:rPr lang="en-US" err="1"/>
              <a:t>TemplateFile</a:t>
            </a:r>
            <a:r>
              <a:rPr lang="en-US"/>
              <a:t> &lt;path-to-template&gt;</a:t>
            </a:r>
          </a:p>
        </p:txBody>
      </p:sp>
      <p:sp>
        <p:nvSpPr>
          <p:cNvPr id="7" name="TextBox 6">
            <a:extLst>
              <a:ext uri="{FF2B5EF4-FFF2-40B4-BE49-F238E27FC236}">
                <a16:creationId xmlns:a16="http://schemas.microsoft.com/office/drawing/2014/main" id="{97E02A64-62F2-4C60-B35D-0C976E753158}"/>
              </a:ext>
            </a:extLst>
          </p:cNvPr>
          <p:cNvSpPr txBox="1"/>
          <p:nvPr/>
        </p:nvSpPr>
        <p:spPr>
          <a:xfrm>
            <a:off x="4544291" y="1915225"/>
            <a:ext cx="7367154" cy="4247317"/>
          </a:xfrm>
          <a:prstGeom prst="rect">
            <a:avLst/>
          </a:prstGeom>
          <a:solidFill>
            <a:schemeClr val="bg1"/>
          </a:solidFill>
        </p:spPr>
        <p:txBody>
          <a:bodyPr wrap="square" rtlCol="0">
            <a:spAutoFit/>
          </a:bodyPr>
          <a:lstStyle/>
          <a:p>
            <a:r>
              <a:rPr lang="en-US" b="1">
                <a:solidFill>
                  <a:srgbClr val="1696E4"/>
                </a:solidFill>
              </a:rPr>
              <a:t>Resource Group scope: </a:t>
            </a:r>
          </a:p>
          <a:p>
            <a:r>
              <a:rPr lang="en-US" err="1"/>
              <a:t>az</a:t>
            </a:r>
            <a:r>
              <a:rPr lang="en-US"/>
              <a:t> deployment group create --resource-group &lt;resource-group-name&gt; --template-file &lt;path-to-template&gt;</a:t>
            </a:r>
          </a:p>
          <a:p>
            <a:endParaRPr lang="en-US"/>
          </a:p>
          <a:p>
            <a:r>
              <a:rPr lang="en-US" b="1">
                <a:solidFill>
                  <a:srgbClr val="1696E4"/>
                </a:solidFill>
              </a:rPr>
              <a:t>Subscription scope: </a:t>
            </a:r>
          </a:p>
          <a:p>
            <a:r>
              <a:rPr lang="en-US" err="1"/>
              <a:t>az</a:t>
            </a:r>
            <a:r>
              <a:rPr lang="en-US"/>
              <a:t> deployment sub create --location &lt;location&gt; --template-file &lt;path-to-template&gt;</a:t>
            </a:r>
          </a:p>
          <a:p>
            <a:endParaRPr lang="en-US"/>
          </a:p>
          <a:p>
            <a:r>
              <a:rPr lang="en-US" b="1">
                <a:solidFill>
                  <a:srgbClr val="1696E4"/>
                </a:solidFill>
              </a:rPr>
              <a:t>Management Group scope:</a:t>
            </a:r>
          </a:p>
          <a:p>
            <a:r>
              <a:rPr lang="en-US" err="1"/>
              <a:t>az</a:t>
            </a:r>
            <a:r>
              <a:rPr lang="en-US"/>
              <a:t> deployment mg create --location &lt;location&gt; --template-file &lt;path-to-template&gt;</a:t>
            </a:r>
          </a:p>
          <a:p>
            <a:endParaRPr lang="en-US"/>
          </a:p>
          <a:p>
            <a:r>
              <a:rPr lang="en-US" b="1">
                <a:solidFill>
                  <a:srgbClr val="1696E4"/>
                </a:solidFill>
              </a:rPr>
              <a:t>Tenant scope:</a:t>
            </a:r>
          </a:p>
          <a:p>
            <a:r>
              <a:rPr lang="en-US" err="1"/>
              <a:t>az</a:t>
            </a:r>
            <a:r>
              <a:rPr lang="en-US"/>
              <a:t> deployment tenant create --location &lt;location&gt; --template-file-</a:t>
            </a:r>
            <a:r>
              <a:rPr lang="en-US" err="1"/>
              <a:t>TemplateFile</a:t>
            </a:r>
            <a:r>
              <a:rPr lang="en-US"/>
              <a:t> &lt;path-to-template&gt;</a:t>
            </a:r>
          </a:p>
        </p:txBody>
      </p:sp>
      <p:sp>
        <p:nvSpPr>
          <p:cNvPr id="8" name="TextBox 7">
            <a:extLst>
              <a:ext uri="{FF2B5EF4-FFF2-40B4-BE49-F238E27FC236}">
                <a16:creationId xmlns:a16="http://schemas.microsoft.com/office/drawing/2014/main" id="{8241C62E-12F0-4F65-9861-28377DE1B717}"/>
              </a:ext>
            </a:extLst>
          </p:cNvPr>
          <p:cNvSpPr txBox="1"/>
          <p:nvPr/>
        </p:nvSpPr>
        <p:spPr>
          <a:xfrm>
            <a:off x="3789218" y="1932212"/>
            <a:ext cx="8274627" cy="4924425"/>
          </a:xfrm>
          <a:prstGeom prst="rect">
            <a:avLst/>
          </a:prstGeom>
          <a:solidFill>
            <a:schemeClr val="bg1"/>
          </a:solidFill>
        </p:spPr>
        <p:txBody>
          <a:bodyPr wrap="square" rtlCol="0">
            <a:spAutoFit/>
          </a:bodyPr>
          <a:lstStyle/>
          <a:p>
            <a:r>
              <a:rPr lang="en-US" sz="1600" b="1">
                <a:solidFill>
                  <a:srgbClr val="1696E4"/>
                </a:solidFill>
              </a:rPr>
              <a:t>Resource Group scope: </a:t>
            </a:r>
          </a:p>
          <a:p>
            <a:r>
              <a:rPr lang="en-US" sz="1600"/>
              <a:t>PUT </a:t>
            </a:r>
            <a:r>
              <a:rPr lang="en-US" sz="1600">
                <a:hlinkClick r:id="rId3"/>
              </a:rPr>
              <a:t>https://management.azure.com/subscriptions/{subscriptionId}/resourcegroups/{resourceGroupName}/providers/Microsoft.Resources/deployments/{deploymentName}?api-version=2020-10-01</a:t>
            </a:r>
            <a:endParaRPr lang="en-US" sz="1600"/>
          </a:p>
          <a:p>
            <a:endParaRPr lang="en-US" sz="1600"/>
          </a:p>
          <a:p>
            <a:r>
              <a:rPr lang="en-US" sz="1600" b="1">
                <a:solidFill>
                  <a:srgbClr val="1696E4"/>
                </a:solidFill>
              </a:rPr>
              <a:t>Subscription scope: </a:t>
            </a:r>
          </a:p>
          <a:p>
            <a:r>
              <a:rPr lang="en-US" sz="1600"/>
              <a:t>PUT </a:t>
            </a:r>
            <a:r>
              <a:rPr lang="en-US" sz="1600">
                <a:hlinkClick r:id="rId4"/>
              </a:rPr>
              <a:t>https://management.azure.com/subscriptions/{subscriptionId}/providers/Microsoft.Resources/deployments/{deploymentName}?api-version=2020-10-01</a:t>
            </a:r>
            <a:r>
              <a:rPr lang="en-US" sz="1600"/>
              <a:t> </a:t>
            </a:r>
          </a:p>
          <a:p>
            <a:endParaRPr lang="en-US" sz="1600"/>
          </a:p>
          <a:p>
            <a:r>
              <a:rPr lang="en-US" sz="1600" b="1">
                <a:solidFill>
                  <a:srgbClr val="1696E4"/>
                </a:solidFill>
              </a:rPr>
              <a:t>Management Group scope:</a:t>
            </a:r>
          </a:p>
          <a:p>
            <a:r>
              <a:rPr lang="en-US" sz="1600"/>
              <a:t>PUT </a:t>
            </a:r>
            <a:r>
              <a:rPr lang="en-US" sz="1600">
                <a:hlinkClick r:id="rId5"/>
              </a:rPr>
              <a:t>https://management.azure.com/providers/Microsoft.Management/managementGroups/{groupId}/providers/Microsoft.Resources/deployments/{deploymentName}?api-version=2020-10-01</a:t>
            </a:r>
            <a:r>
              <a:rPr lang="en-US" sz="1600"/>
              <a:t> </a:t>
            </a:r>
          </a:p>
          <a:p>
            <a:endParaRPr lang="en-US" sz="1600"/>
          </a:p>
          <a:p>
            <a:r>
              <a:rPr lang="en-US" sz="1600" b="1">
                <a:solidFill>
                  <a:srgbClr val="1696E4"/>
                </a:solidFill>
              </a:rPr>
              <a:t>Tenant scope:</a:t>
            </a:r>
          </a:p>
          <a:p>
            <a:r>
              <a:rPr lang="en-US" sz="1600"/>
              <a:t>PUT </a:t>
            </a:r>
            <a:r>
              <a:rPr lang="en-US" sz="1600">
                <a:hlinkClick r:id="rId6"/>
              </a:rPr>
              <a:t>https://management.azure.com/providers/Microsoft.Resources/deployments/{deploymentName}?api-version=2020-10-01</a:t>
            </a:r>
            <a:r>
              <a:rPr lang="en-US" sz="1600"/>
              <a:t> </a:t>
            </a:r>
          </a:p>
        </p:txBody>
      </p:sp>
      <p:grpSp>
        <p:nvGrpSpPr>
          <p:cNvPr id="13" name="Group 12">
            <a:extLst>
              <a:ext uri="{FF2B5EF4-FFF2-40B4-BE49-F238E27FC236}">
                <a16:creationId xmlns:a16="http://schemas.microsoft.com/office/drawing/2014/main" id="{3FEBD87D-CCFF-48B9-B3C7-21A9E0403074}"/>
              </a:ext>
            </a:extLst>
          </p:cNvPr>
          <p:cNvGrpSpPr/>
          <p:nvPr/>
        </p:nvGrpSpPr>
        <p:grpSpPr>
          <a:xfrm>
            <a:off x="3887066" y="1883217"/>
            <a:ext cx="8304934" cy="4924425"/>
            <a:chOff x="5411066" y="2705098"/>
            <a:chExt cx="8304934" cy="4924425"/>
          </a:xfrm>
        </p:grpSpPr>
        <p:sp>
          <p:nvSpPr>
            <p:cNvPr id="12" name="Rectangle 11">
              <a:extLst>
                <a:ext uri="{FF2B5EF4-FFF2-40B4-BE49-F238E27FC236}">
                  <a16:creationId xmlns:a16="http://schemas.microsoft.com/office/drawing/2014/main" id="{0C0831F1-9B2F-4EB4-83D8-EC6CBBF29F27}"/>
                </a:ext>
              </a:extLst>
            </p:cNvPr>
            <p:cNvSpPr/>
            <p:nvPr/>
          </p:nvSpPr>
          <p:spPr>
            <a:xfrm>
              <a:off x="5411066" y="2705098"/>
              <a:ext cx="8304934" cy="4924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99F7A75-6C38-4371-AFF2-2D101B8FAFB3}"/>
                </a:ext>
              </a:extLst>
            </p:cNvPr>
            <p:cNvPicPr>
              <a:picLocks noChangeAspect="1"/>
            </p:cNvPicPr>
            <p:nvPr/>
          </p:nvPicPr>
          <p:blipFill>
            <a:blip r:embed="rId7"/>
            <a:stretch>
              <a:fillRect/>
            </a:stretch>
          </p:blipFill>
          <p:spPr>
            <a:xfrm>
              <a:off x="6130636" y="2943090"/>
              <a:ext cx="4743450" cy="1314450"/>
            </a:xfrm>
            <a:prstGeom prst="rect">
              <a:avLst/>
            </a:prstGeom>
          </p:spPr>
        </p:pic>
        <p:sp>
          <p:nvSpPr>
            <p:cNvPr id="9" name="TextBox 8">
              <a:extLst>
                <a:ext uri="{FF2B5EF4-FFF2-40B4-BE49-F238E27FC236}">
                  <a16:creationId xmlns:a16="http://schemas.microsoft.com/office/drawing/2014/main" id="{37D3AF19-5818-49C0-88FB-EDF2F65A2C7B}"/>
                </a:ext>
              </a:extLst>
            </p:cNvPr>
            <p:cNvSpPr txBox="1"/>
            <p:nvPr/>
          </p:nvSpPr>
          <p:spPr>
            <a:xfrm>
              <a:off x="5441373" y="4628701"/>
              <a:ext cx="8274627" cy="1077218"/>
            </a:xfrm>
            <a:prstGeom prst="rect">
              <a:avLst/>
            </a:prstGeom>
            <a:solidFill>
              <a:schemeClr val="bg1"/>
            </a:solidFill>
          </p:spPr>
          <p:txBody>
            <a:bodyPr wrap="square" rtlCol="0">
              <a:spAutoFit/>
            </a:bodyPr>
            <a:lstStyle/>
            <a:p>
              <a:r>
                <a:rPr lang="en-US" sz="1600"/>
                <a:t>[![Deploy to Azure](https://aka.ms/deploytoazurebutton)](https://portal.azure.com/#create/Microsoft.Template/uri/https%3A%2F%2Fraw.githubusercontent.com%2FAzure%2Fazure-quickstart-templates%2Fmaster%2F101-storage-account-create%2Fazuredeploy.json)</a:t>
              </a:r>
            </a:p>
          </p:txBody>
        </p:sp>
      </p:grpSp>
    </p:spTree>
    <p:extLst>
      <p:ext uri="{BB962C8B-B14F-4D97-AF65-F5344CB8AC3E}">
        <p14:creationId xmlns:p14="http://schemas.microsoft.com/office/powerpoint/2010/main" val="3290434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latin typeface="Arial" panose="020B0604020202020204" pitchFamily="34" charset="0"/>
                <a:cs typeface="Arial" panose="020B0604020202020204" pitchFamily="34" charset="0"/>
              </a:rPr>
              <a:t>Template Syntax</a:t>
            </a:r>
            <a:endParaRPr lang="pt-PT" sz="400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1"/>
          </p:nvPr>
        </p:nvSpPr>
        <p:spPr>
          <a:xfrm>
            <a:off x="381000" y="1941900"/>
            <a:ext cx="11655840" cy="1391407"/>
          </a:xfrm>
        </p:spPr>
        <p:txBody>
          <a:bodyPr/>
          <a:lstStyle/>
          <a:p>
            <a:r>
              <a:rPr lang="en-US"/>
              <a:t>Four top level sections</a:t>
            </a:r>
          </a:p>
          <a:p>
            <a:endParaRPr lang="en-US"/>
          </a:p>
        </p:txBody>
      </p:sp>
      <p:sp>
        <p:nvSpPr>
          <p:cNvPr id="8" name="Text Placeholder 3"/>
          <p:cNvSpPr>
            <a:spLocks noGrp="1"/>
          </p:cNvSpPr>
          <p:nvPr>
            <p:ph type="body" sz="quarter" idx="4294967295"/>
          </p:nvPr>
        </p:nvSpPr>
        <p:spPr>
          <a:xfrm>
            <a:off x="455185" y="2475393"/>
            <a:ext cx="5640815" cy="3642600"/>
          </a:xfrm>
        </p:spPr>
        <p:txBody>
          <a:bodyPr>
            <a:normAutofit fontScale="92500" lnSpcReduction="20000"/>
          </a:bodyPr>
          <a:lstStyle/>
          <a:p>
            <a:pPr>
              <a:lnSpc>
                <a:spcPct val="100000"/>
              </a:lnSpc>
              <a:spcBef>
                <a:spcPts val="0"/>
              </a:spcBef>
              <a:spcAft>
                <a:spcPts val="1765"/>
              </a:spcAft>
            </a:pPr>
            <a:r>
              <a:rPr lang="en-US" sz="2353" b="1">
                <a:latin typeface="Segoe UI" panose="020B0502040204020203" pitchFamily="34" charset="0"/>
                <a:cs typeface="Segoe UI" panose="020B0502040204020203" pitchFamily="34" charset="0"/>
              </a:rPr>
              <a:t>Parameters</a:t>
            </a:r>
            <a:r>
              <a:rPr lang="en-US" sz="2353">
                <a:latin typeface="Segoe UI" panose="020B0502040204020203" pitchFamily="34" charset="0"/>
                <a:cs typeface="Segoe UI" panose="020B0502040204020203" pitchFamily="34" charset="0"/>
              </a:rPr>
              <a:t> – user input for the template</a:t>
            </a:r>
          </a:p>
          <a:p>
            <a:pPr>
              <a:lnSpc>
                <a:spcPct val="100000"/>
              </a:lnSpc>
              <a:spcBef>
                <a:spcPts val="0"/>
              </a:spcBef>
              <a:spcAft>
                <a:spcPts val="1765"/>
              </a:spcAft>
            </a:pPr>
            <a:r>
              <a:rPr lang="en-US" sz="2353" b="1">
                <a:latin typeface="Segoe UI" panose="020B0502040204020203" pitchFamily="34" charset="0"/>
                <a:cs typeface="Segoe UI" panose="020B0502040204020203" pitchFamily="34" charset="0"/>
              </a:rPr>
              <a:t>Variables</a:t>
            </a:r>
            <a:r>
              <a:rPr lang="en-US" sz="2353">
                <a:latin typeface="Segoe UI" panose="020B0502040204020203" pitchFamily="34" charset="0"/>
                <a:cs typeface="Segoe UI" panose="020B0502040204020203" pitchFamily="34" charset="0"/>
              </a:rPr>
              <a:t> – allows model reuse and “mappings” (e.g. different image based on region)</a:t>
            </a:r>
          </a:p>
          <a:p>
            <a:pPr>
              <a:lnSpc>
                <a:spcPct val="100000"/>
              </a:lnSpc>
              <a:spcBef>
                <a:spcPts val="0"/>
              </a:spcBef>
              <a:spcAft>
                <a:spcPts val="1765"/>
              </a:spcAft>
            </a:pPr>
            <a:r>
              <a:rPr lang="en-US" sz="2353" b="1">
                <a:latin typeface="Segoe UI" panose="020B0502040204020203" pitchFamily="34" charset="0"/>
                <a:cs typeface="Segoe UI" panose="020B0502040204020203" pitchFamily="34" charset="0"/>
              </a:rPr>
              <a:t>Resources</a:t>
            </a:r>
            <a:r>
              <a:rPr lang="en-US" sz="2353">
                <a:latin typeface="Segoe UI" panose="020B0502040204020203" pitchFamily="34" charset="0"/>
                <a:cs typeface="Segoe UI" panose="020B0502040204020203" pitchFamily="34" charset="0"/>
              </a:rPr>
              <a:t> – models all the resources in the resource group</a:t>
            </a:r>
          </a:p>
          <a:p>
            <a:pPr>
              <a:lnSpc>
                <a:spcPct val="100000"/>
              </a:lnSpc>
              <a:spcBef>
                <a:spcPts val="0"/>
              </a:spcBef>
              <a:spcAft>
                <a:spcPts val="1765"/>
              </a:spcAft>
            </a:pPr>
            <a:r>
              <a:rPr lang="en-US" sz="2353" b="1">
                <a:latin typeface="Segoe UI" panose="020B0502040204020203" pitchFamily="34" charset="0"/>
                <a:cs typeface="Segoe UI" panose="020B0502040204020203" pitchFamily="34" charset="0"/>
              </a:rPr>
              <a:t>Outputs</a:t>
            </a:r>
            <a:r>
              <a:rPr lang="en-US" sz="2353">
                <a:latin typeface="Segoe UI" panose="020B0502040204020203" pitchFamily="34" charset="0"/>
                <a:cs typeface="Segoe UI" panose="020B0502040204020203" pitchFamily="34" charset="0"/>
              </a:rPr>
              <a:t> – captures information from the execution (e.g. DNS name for the created blog)</a:t>
            </a:r>
          </a:p>
          <a:p>
            <a:pPr>
              <a:lnSpc>
                <a:spcPct val="100000"/>
              </a:lnSpc>
              <a:spcBef>
                <a:spcPts val="0"/>
              </a:spcBef>
              <a:spcAft>
                <a:spcPts val="1765"/>
              </a:spcAft>
            </a:pPr>
            <a:endParaRPr lang="en-US" sz="2353">
              <a:latin typeface="Segoe UI" panose="020B0502040204020203" pitchFamily="34" charset="0"/>
              <a:cs typeface="Segoe UI" panose="020B0502040204020203" pitchFamily="34" charset="0"/>
            </a:endParaRPr>
          </a:p>
        </p:txBody>
      </p:sp>
      <p:sp>
        <p:nvSpPr>
          <p:cNvPr id="5" name="Text Placeholder 1">
            <a:extLst>
              <a:ext uri="{FF2B5EF4-FFF2-40B4-BE49-F238E27FC236}">
                <a16:creationId xmlns:a16="http://schemas.microsoft.com/office/drawing/2014/main" id="{ACD9DA8F-9810-4DB1-965C-B6D4089031AB}"/>
              </a:ext>
            </a:extLst>
          </p:cNvPr>
          <p:cNvSpPr txBox="1">
            <a:spLocks/>
          </p:cNvSpPr>
          <p:nvPr/>
        </p:nvSpPr>
        <p:spPr>
          <a:xfrm>
            <a:off x="6532659" y="2725148"/>
            <a:ext cx="11922761" cy="2516397"/>
          </a:xfrm>
          <a:prstGeom prst="rect">
            <a:avLst/>
          </a:prstGeom>
          <a:solidFill>
            <a:schemeClr val="bg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68">
                <a:solidFill>
                  <a:schemeClr val="tx1"/>
                </a:solidFill>
                <a:latin typeface="Consolas" panose="020B0609020204030204" pitchFamily="49" charset="0"/>
                <a:cs typeface="Consolas" panose="020B0609020204030204" pitchFamily="49" charset="0"/>
              </a:rPr>
              <a:t>{</a:t>
            </a:r>
          </a:p>
          <a:p>
            <a:pPr marL="0" indent="0">
              <a:buNone/>
            </a:pPr>
            <a:r>
              <a:rPr lang="en-US" sz="1568">
                <a:solidFill>
                  <a:schemeClr val="tx1"/>
                </a:solidFill>
                <a:latin typeface="Consolas" panose="020B0609020204030204" pitchFamily="49" charset="0"/>
                <a:cs typeface="Consolas" panose="020B0609020204030204" pitchFamily="49" charset="0"/>
              </a:rPr>
              <a:t> "$schema": "https://../</a:t>
            </a:r>
            <a:r>
              <a:rPr lang="en-US" sz="1568" err="1">
                <a:solidFill>
                  <a:schemeClr val="tx1"/>
                </a:solidFill>
                <a:latin typeface="Consolas" panose="020B0609020204030204" pitchFamily="49" charset="0"/>
                <a:cs typeface="Consolas" panose="020B0609020204030204" pitchFamily="49" charset="0"/>
              </a:rPr>
              <a:t>deploymentTemplate.json</a:t>
            </a:r>
            <a:r>
              <a:rPr lang="en-US" sz="1568">
                <a:solidFill>
                  <a:schemeClr val="tx1"/>
                </a:solidFill>
                <a:latin typeface="Consolas" panose="020B0609020204030204" pitchFamily="49" charset="0"/>
                <a:cs typeface="Consolas" panose="020B0609020204030204" pitchFamily="49" charset="0"/>
              </a:rPr>
              <a:t>#",</a:t>
            </a:r>
          </a:p>
          <a:p>
            <a:pPr marL="0" indent="0">
              <a:buNone/>
            </a:pPr>
            <a:r>
              <a:rPr lang="en-US" sz="1568">
                <a:solidFill>
                  <a:schemeClr val="tx1"/>
                </a:solidFill>
                <a:latin typeface="Consolas" panose="020B0609020204030204" pitchFamily="49" charset="0"/>
                <a:cs typeface="Consolas" panose="020B0609020204030204" pitchFamily="49" charset="0"/>
              </a:rPr>
              <a:t> "</a:t>
            </a:r>
            <a:r>
              <a:rPr lang="en-US" sz="1568" err="1">
                <a:solidFill>
                  <a:schemeClr val="tx1"/>
                </a:solidFill>
                <a:latin typeface="Consolas" panose="020B0609020204030204" pitchFamily="49" charset="0"/>
                <a:cs typeface="Consolas" panose="020B0609020204030204" pitchFamily="49" charset="0"/>
              </a:rPr>
              <a:t>contentVersion</a:t>
            </a:r>
            <a:r>
              <a:rPr lang="en-US" sz="1568">
                <a:solidFill>
                  <a:schemeClr val="tx1"/>
                </a:solidFill>
                <a:latin typeface="Consolas" panose="020B0609020204030204" pitchFamily="49" charset="0"/>
                <a:cs typeface="Consolas" panose="020B0609020204030204" pitchFamily="49" charset="0"/>
              </a:rPr>
              <a:t>": "1.0.0.0",</a:t>
            </a:r>
          </a:p>
          <a:p>
            <a:pPr marL="0" indent="0">
              <a:buNone/>
            </a:pPr>
            <a:r>
              <a:rPr lang="en-US" sz="1568">
                <a:solidFill>
                  <a:schemeClr val="tx1"/>
                </a:solidFill>
                <a:latin typeface="Consolas" panose="020B0609020204030204" pitchFamily="49" charset="0"/>
                <a:cs typeface="Consolas" panose="020B0609020204030204" pitchFamily="49" charset="0"/>
              </a:rPr>
              <a:t> "parameters": {},</a:t>
            </a:r>
          </a:p>
          <a:p>
            <a:pPr marL="0" indent="0">
              <a:buNone/>
            </a:pPr>
            <a:r>
              <a:rPr lang="en-US" sz="1568">
                <a:solidFill>
                  <a:schemeClr val="tx1"/>
                </a:solidFill>
                <a:latin typeface="Consolas" panose="020B0609020204030204" pitchFamily="49" charset="0"/>
                <a:cs typeface="Consolas" panose="020B0609020204030204" pitchFamily="49" charset="0"/>
              </a:rPr>
              <a:t> "variables": {},</a:t>
            </a:r>
          </a:p>
          <a:p>
            <a:pPr marL="0" indent="0">
              <a:buNone/>
            </a:pPr>
            <a:r>
              <a:rPr lang="en-US" sz="1568">
                <a:solidFill>
                  <a:schemeClr val="tx1"/>
                </a:solidFill>
                <a:latin typeface="Consolas" panose="020B0609020204030204" pitchFamily="49" charset="0"/>
                <a:cs typeface="Consolas" panose="020B0609020204030204" pitchFamily="49" charset="0"/>
              </a:rPr>
              <a:t> "resources": [],</a:t>
            </a:r>
          </a:p>
          <a:p>
            <a:pPr marL="0" indent="0">
              <a:buNone/>
            </a:pPr>
            <a:r>
              <a:rPr lang="en-US" sz="1568">
                <a:solidFill>
                  <a:schemeClr val="tx1"/>
                </a:solidFill>
                <a:latin typeface="Consolas" panose="020B0609020204030204" pitchFamily="49" charset="0"/>
                <a:cs typeface="Consolas" panose="020B0609020204030204" pitchFamily="49" charset="0"/>
              </a:rPr>
              <a:t> "outputs": {}</a:t>
            </a:r>
          </a:p>
          <a:p>
            <a:pPr marL="0" indent="0">
              <a:buNone/>
            </a:pPr>
            <a:r>
              <a:rPr lang="en-US" sz="1568">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21652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latin typeface="Arial" panose="020B0604020202020204" pitchFamily="34" charset="0"/>
                <a:cs typeface="Arial" panose="020B0604020202020204" pitchFamily="34" charset="0"/>
              </a:rPr>
              <a:t>Template Syntax - Parameters</a:t>
            </a:r>
            <a:endParaRPr lang="pt-PT" sz="400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1"/>
          </p:nvPr>
        </p:nvSpPr>
        <p:spPr>
          <a:xfrm>
            <a:off x="381000" y="1941900"/>
            <a:ext cx="11655840" cy="1391407"/>
          </a:xfrm>
        </p:spPr>
        <p:txBody>
          <a:bodyPr/>
          <a:lstStyle/>
          <a:p>
            <a:r>
              <a:rPr lang="en-US"/>
              <a:t>Parameters</a:t>
            </a:r>
          </a:p>
          <a:p>
            <a:endParaRPr lang="en-US"/>
          </a:p>
        </p:txBody>
      </p:sp>
      <p:sp>
        <p:nvSpPr>
          <p:cNvPr id="8" name="Text Placeholder 3"/>
          <p:cNvSpPr>
            <a:spLocks noGrp="1"/>
          </p:cNvSpPr>
          <p:nvPr>
            <p:ph type="body" sz="quarter" idx="4294967295"/>
          </p:nvPr>
        </p:nvSpPr>
        <p:spPr>
          <a:xfrm>
            <a:off x="455185" y="2475393"/>
            <a:ext cx="5640815" cy="3642600"/>
          </a:xfrm>
        </p:spPr>
        <p:txBody>
          <a:bodyPr>
            <a:normAutofit fontScale="85000" lnSpcReduction="20000"/>
          </a:bodyPr>
          <a:lstStyle/>
          <a:p>
            <a:pPr>
              <a:lnSpc>
                <a:spcPct val="100000"/>
              </a:lnSpc>
              <a:spcBef>
                <a:spcPts val="0"/>
              </a:spcBef>
              <a:spcAft>
                <a:spcPts val="1765"/>
              </a:spcAft>
            </a:pPr>
            <a:r>
              <a:rPr lang="en-US" sz="2353" b="1">
                <a:latin typeface="Segoe UI" panose="020B0502040204020203" pitchFamily="34" charset="0"/>
                <a:cs typeface="Segoe UI" panose="020B0502040204020203" pitchFamily="34" charset="0"/>
              </a:rPr>
              <a:t>Secure</a:t>
            </a:r>
            <a:r>
              <a:rPr lang="en-US" sz="2353">
                <a:latin typeface="Segoe UI" panose="020B0502040204020203" pitchFamily="34" charset="0"/>
                <a:cs typeface="Segoe UI" panose="020B0502040204020203" pitchFamily="34" charset="0"/>
              </a:rPr>
              <a:t> – not saved and not logged for passwords</a:t>
            </a:r>
          </a:p>
          <a:p>
            <a:pPr>
              <a:lnSpc>
                <a:spcPct val="100000"/>
              </a:lnSpc>
              <a:spcBef>
                <a:spcPts val="0"/>
              </a:spcBef>
              <a:spcAft>
                <a:spcPts val="1765"/>
              </a:spcAft>
            </a:pPr>
            <a:r>
              <a:rPr lang="en-US" sz="2353" b="1">
                <a:latin typeface="Segoe UI" panose="020B0502040204020203" pitchFamily="34" charset="0"/>
                <a:cs typeface="Segoe UI" panose="020B0502040204020203" pitchFamily="34" charset="0"/>
              </a:rPr>
              <a:t>Allowed Values</a:t>
            </a:r>
            <a:r>
              <a:rPr lang="en-US" sz="2353">
                <a:latin typeface="Segoe UI" panose="020B0502040204020203" pitchFamily="34" charset="0"/>
                <a:cs typeface="Segoe UI" panose="020B0502040204020203" pitchFamily="34" charset="0"/>
              </a:rPr>
              <a:t> – array of allowed values for example regions</a:t>
            </a:r>
          </a:p>
          <a:p>
            <a:pPr>
              <a:lnSpc>
                <a:spcPct val="100000"/>
              </a:lnSpc>
              <a:spcBef>
                <a:spcPts val="0"/>
              </a:spcBef>
              <a:spcAft>
                <a:spcPts val="1765"/>
              </a:spcAft>
            </a:pPr>
            <a:r>
              <a:rPr lang="en-US" sz="2353" b="1">
                <a:latin typeface="Segoe UI" panose="020B0502040204020203" pitchFamily="34" charset="0"/>
                <a:cs typeface="Segoe UI" panose="020B0502040204020203" pitchFamily="34" charset="0"/>
              </a:rPr>
              <a:t>Default Value</a:t>
            </a:r>
            <a:r>
              <a:rPr lang="en-US" sz="2353">
                <a:latin typeface="Segoe UI" panose="020B0502040204020203" pitchFamily="34" charset="0"/>
                <a:cs typeface="Segoe UI" panose="020B0502040204020203" pitchFamily="34" charset="0"/>
              </a:rPr>
              <a:t> – used if not specified during deployment</a:t>
            </a:r>
          </a:p>
          <a:p>
            <a:pPr>
              <a:lnSpc>
                <a:spcPct val="100000"/>
              </a:lnSpc>
              <a:spcBef>
                <a:spcPts val="0"/>
              </a:spcBef>
              <a:spcAft>
                <a:spcPts val="1765"/>
              </a:spcAft>
            </a:pPr>
            <a:r>
              <a:rPr lang="en-US" sz="2353" b="1">
                <a:latin typeface="Segoe UI" panose="020B0502040204020203" pitchFamily="34" charset="0"/>
                <a:cs typeface="Segoe UI" panose="020B0502040204020203" pitchFamily="34" charset="0"/>
              </a:rPr>
              <a:t>Constraints</a:t>
            </a:r>
            <a:r>
              <a:rPr lang="en-US" sz="2353">
                <a:latin typeface="Segoe UI" panose="020B0502040204020203" pitchFamily="34" charset="0"/>
                <a:cs typeface="Segoe UI" panose="020B0502040204020203" pitchFamily="34" charset="0"/>
              </a:rPr>
              <a:t> – include length or integer constraints for values</a:t>
            </a:r>
          </a:p>
          <a:p>
            <a:pPr>
              <a:lnSpc>
                <a:spcPct val="100000"/>
              </a:lnSpc>
              <a:spcBef>
                <a:spcPts val="0"/>
              </a:spcBef>
              <a:spcAft>
                <a:spcPts val="1765"/>
              </a:spcAft>
            </a:pPr>
            <a:r>
              <a:rPr lang="en-US" sz="2400" b="1">
                <a:latin typeface="Segoe UI" panose="020B0502040204020203" pitchFamily="34" charset="0"/>
                <a:cs typeface="Segoe UI" panose="020B0502040204020203" pitchFamily="34" charset="0"/>
              </a:rPr>
              <a:t>Description</a:t>
            </a:r>
            <a:r>
              <a:rPr lang="en-US" sz="2353">
                <a:latin typeface="Segoe UI" panose="020B0502040204020203" pitchFamily="34" charset="0"/>
                <a:cs typeface="Segoe UI" panose="020B0502040204020203" pitchFamily="34" charset="0"/>
              </a:rPr>
              <a:t>: additional metadata</a:t>
            </a:r>
          </a:p>
          <a:p>
            <a:pPr>
              <a:lnSpc>
                <a:spcPct val="100000"/>
              </a:lnSpc>
              <a:spcBef>
                <a:spcPts val="0"/>
              </a:spcBef>
              <a:spcAft>
                <a:spcPts val="1765"/>
              </a:spcAft>
            </a:pPr>
            <a:endParaRPr lang="en-US" sz="2353">
              <a:latin typeface="Segoe UI" panose="020B0502040204020203" pitchFamily="34" charset="0"/>
              <a:cs typeface="Segoe UI" panose="020B0502040204020203" pitchFamily="34" charset="0"/>
            </a:endParaRPr>
          </a:p>
        </p:txBody>
      </p:sp>
      <p:sp>
        <p:nvSpPr>
          <p:cNvPr id="5" name="Text Placeholder 1">
            <a:extLst>
              <a:ext uri="{FF2B5EF4-FFF2-40B4-BE49-F238E27FC236}">
                <a16:creationId xmlns:a16="http://schemas.microsoft.com/office/drawing/2014/main" id="{ACD9DA8F-9810-4DB1-965C-B6D4089031AB}"/>
              </a:ext>
            </a:extLst>
          </p:cNvPr>
          <p:cNvSpPr txBox="1">
            <a:spLocks/>
          </p:cNvSpPr>
          <p:nvPr/>
        </p:nvSpPr>
        <p:spPr>
          <a:xfrm>
            <a:off x="6532659" y="2725148"/>
            <a:ext cx="11922761" cy="3027066"/>
          </a:xfrm>
          <a:prstGeom prst="rect">
            <a:avLst/>
          </a:prstGeom>
          <a:solidFill>
            <a:schemeClr val="bg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68">
                <a:solidFill>
                  <a:schemeClr val="tx1"/>
                </a:solidFill>
                <a:latin typeface="Consolas" panose="020B0609020204030204" pitchFamily="49" charset="0"/>
                <a:cs typeface="Consolas" panose="020B0609020204030204" pitchFamily="49" charset="0"/>
              </a:rPr>
              <a:t>"parameters": {</a:t>
            </a:r>
          </a:p>
          <a:p>
            <a:pPr marL="0" indent="0">
              <a:buNone/>
            </a:pPr>
            <a:r>
              <a:rPr lang="en-US" sz="1568">
                <a:solidFill>
                  <a:schemeClr val="tx1"/>
                </a:solidFill>
                <a:latin typeface="Consolas" panose="020B0609020204030204" pitchFamily="49" charset="0"/>
                <a:cs typeface="Consolas" panose="020B0609020204030204" pitchFamily="49" charset="0"/>
              </a:rPr>
              <a:t>  "</a:t>
            </a:r>
            <a:r>
              <a:rPr lang="en-US" sz="1568" err="1">
                <a:solidFill>
                  <a:schemeClr val="tx1"/>
                </a:solidFill>
                <a:latin typeface="Consolas" panose="020B0609020204030204" pitchFamily="49" charset="0"/>
                <a:cs typeface="Consolas" panose="020B0609020204030204" pitchFamily="49" charset="0"/>
              </a:rPr>
              <a:t>demoString</a:t>
            </a:r>
            <a:r>
              <a:rPr lang="en-US" sz="1568">
                <a:solidFill>
                  <a:schemeClr val="tx1"/>
                </a:solidFill>
                <a:latin typeface="Consolas" panose="020B0609020204030204" pitchFamily="49" charset="0"/>
                <a:cs typeface="Consolas" panose="020B0609020204030204" pitchFamily="49" charset="0"/>
              </a:rPr>
              <a:t>": {</a:t>
            </a:r>
          </a:p>
          <a:p>
            <a:pPr marL="0" indent="0">
              <a:buNone/>
            </a:pPr>
            <a:r>
              <a:rPr lang="en-US" sz="1568">
                <a:solidFill>
                  <a:schemeClr val="tx1"/>
                </a:solidFill>
                <a:latin typeface="Consolas" panose="020B0609020204030204" pitchFamily="49" charset="0"/>
                <a:cs typeface="Consolas" panose="020B0609020204030204" pitchFamily="49" charset="0"/>
              </a:rPr>
              <a:t>    "type": "string"</a:t>
            </a:r>
          </a:p>
          <a:p>
            <a:pPr marL="0" indent="0">
              <a:buNone/>
            </a:pPr>
            <a:r>
              <a:rPr lang="en-US" sz="1568">
                <a:solidFill>
                  <a:schemeClr val="tx1"/>
                </a:solidFill>
                <a:latin typeface="Consolas" panose="020B0609020204030204" pitchFamily="49" charset="0"/>
                <a:cs typeface="Consolas" panose="020B0609020204030204" pitchFamily="49" charset="0"/>
              </a:rPr>
              <a:t>  },</a:t>
            </a:r>
          </a:p>
          <a:p>
            <a:pPr marL="0" indent="0">
              <a:buNone/>
            </a:pPr>
            <a:r>
              <a:rPr lang="en-US" sz="1568">
                <a:solidFill>
                  <a:schemeClr val="tx1"/>
                </a:solidFill>
                <a:latin typeface="Consolas" panose="020B0609020204030204" pitchFamily="49" charset="0"/>
                <a:cs typeface="Consolas" panose="020B0609020204030204" pitchFamily="49" charset="0"/>
              </a:rPr>
              <a:t>  "</a:t>
            </a:r>
            <a:r>
              <a:rPr lang="en-US" sz="1568" err="1">
                <a:solidFill>
                  <a:schemeClr val="tx1"/>
                </a:solidFill>
                <a:latin typeface="Consolas" panose="020B0609020204030204" pitchFamily="49" charset="0"/>
                <a:cs typeface="Consolas" panose="020B0609020204030204" pitchFamily="49" charset="0"/>
              </a:rPr>
              <a:t>demoInt</a:t>
            </a:r>
            <a:r>
              <a:rPr lang="en-US" sz="1568">
                <a:solidFill>
                  <a:schemeClr val="tx1"/>
                </a:solidFill>
                <a:latin typeface="Consolas" panose="020B0609020204030204" pitchFamily="49" charset="0"/>
                <a:cs typeface="Consolas" panose="020B0609020204030204" pitchFamily="49" charset="0"/>
              </a:rPr>
              <a:t>": {</a:t>
            </a:r>
          </a:p>
          <a:p>
            <a:pPr marL="0" indent="0">
              <a:buNone/>
            </a:pPr>
            <a:r>
              <a:rPr lang="en-US" sz="1568">
                <a:solidFill>
                  <a:schemeClr val="tx1"/>
                </a:solidFill>
                <a:latin typeface="Consolas" panose="020B0609020204030204" pitchFamily="49" charset="0"/>
                <a:cs typeface="Consolas" panose="020B0609020204030204" pitchFamily="49" charset="0"/>
              </a:rPr>
              <a:t>    "type": "int"</a:t>
            </a:r>
          </a:p>
          <a:p>
            <a:pPr marL="0" indent="0">
              <a:buNone/>
            </a:pPr>
            <a:r>
              <a:rPr lang="en-US" sz="1568">
                <a:solidFill>
                  <a:schemeClr val="tx1"/>
                </a:solidFill>
                <a:latin typeface="Consolas" panose="020B0609020204030204" pitchFamily="49" charset="0"/>
                <a:cs typeface="Consolas" panose="020B0609020204030204" pitchFamily="49" charset="0"/>
              </a:rPr>
              <a:t>  },</a:t>
            </a:r>
          </a:p>
          <a:p>
            <a:pPr marL="0" indent="0">
              <a:buNone/>
            </a:pPr>
            <a:r>
              <a:rPr lang="en-US" sz="1568">
                <a:solidFill>
                  <a:schemeClr val="tx1"/>
                </a:solidFill>
                <a:latin typeface="Consolas" panose="020B0609020204030204" pitchFamily="49" charset="0"/>
                <a:cs typeface="Consolas" panose="020B0609020204030204" pitchFamily="49" charset="0"/>
              </a:rPr>
              <a:t>  "</a:t>
            </a:r>
            <a:r>
              <a:rPr lang="en-US" sz="1568" err="1">
                <a:solidFill>
                  <a:schemeClr val="tx1"/>
                </a:solidFill>
                <a:latin typeface="Consolas" panose="020B0609020204030204" pitchFamily="49" charset="0"/>
                <a:cs typeface="Consolas" panose="020B0609020204030204" pitchFamily="49" charset="0"/>
              </a:rPr>
              <a:t>demoBool</a:t>
            </a:r>
            <a:r>
              <a:rPr lang="en-US" sz="1568">
                <a:solidFill>
                  <a:schemeClr val="tx1"/>
                </a:solidFill>
                <a:latin typeface="Consolas" panose="020B0609020204030204" pitchFamily="49" charset="0"/>
                <a:cs typeface="Consolas" panose="020B0609020204030204" pitchFamily="49" charset="0"/>
              </a:rPr>
              <a:t>": {</a:t>
            </a:r>
          </a:p>
          <a:p>
            <a:pPr marL="0" indent="0">
              <a:buNone/>
            </a:pPr>
            <a:r>
              <a:rPr lang="en-US" sz="1568">
                <a:solidFill>
                  <a:schemeClr val="tx1"/>
                </a:solidFill>
                <a:latin typeface="Consolas" panose="020B0609020204030204" pitchFamily="49" charset="0"/>
                <a:cs typeface="Consolas" panose="020B0609020204030204" pitchFamily="49" charset="0"/>
              </a:rPr>
              <a:t>    "type": "bool"</a:t>
            </a:r>
          </a:p>
          <a:p>
            <a:pPr marL="0" indent="0">
              <a:buNone/>
            </a:pPr>
            <a:r>
              <a:rPr lang="en-US" sz="1568">
                <a:solidFill>
                  <a:schemeClr val="tx1"/>
                </a:solidFill>
                <a:latin typeface="Consolas" panose="020B0609020204030204" pitchFamily="49" charset="0"/>
                <a:cs typeface="Consolas" panose="020B0609020204030204" pitchFamily="49" charset="0"/>
              </a:rPr>
              <a:t>}</a:t>
            </a:r>
          </a:p>
          <a:p>
            <a:pPr marL="0" indent="0">
              <a:buNone/>
            </a:pPr>
            <a:r>
              <a:rPr lang="en-US" sz="1568">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93724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latin typeface="Arial" panose="020B0604020202020204" pitchFamily="34" charset="0"/>
                <a:cs typeface="Arial" panose="020B0604020202020204" pitchFamily="34" charset="0"/>
              </a:rPr>
              <a:t>Template Syntax - Variables</a:t>
            </a:r>
            <a:endParaRPr lang="pt-PT" sz="400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1"/>
          </p:nvPr>
        </p:nvSpPr>
        <p:spPr>
          <a:xfrm>
            <a:off x="381000" y="1941900"/>
            <a:ext cx="11655840" cy="1391407"/>
          </a:xfrm>
        </p:spPr>
        <p:txBody>
          <a:bodyPr/>
          <a:lstStyle/>
          <a:p>
            <a:r>
              <a:rPr lang="en-US"/>
              <a:t>Variables</a:t>
            </a:r>
          </a:p>
          <a:p>
            <a:endParaRPr lang="en-US"/>
          </a:p>
        </p:txBody>
      </p:sp>
      <p:sp>
        <p:nvSpPr>
          <p:cNvPr id="8" name="Text Placeholder 3"/>
          <p:cNvSpPr>
            <a:spLocks noGrp="1"/>
          </p:cNvSpPr>
          <p:nvPr>
            <p:ph type="body" sz="quarter" idx="4294967295"/>
          </p:nvPr>
        </p:nvSpPr>
        <p:spPr>
          <a:xfrm>
            <a:off x="455185" y="2475393"/>
            <a:ext cx="5640815" cy="3642600"/>
          </a:xfrm>
        </p:spPr>
        <p:txBody>
          <a:bodyPr>
            <a:normAutofit/>
          </a:bodyPr>
          <a:lstStyle/>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Are used to simplify the template</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Avoids repeating complicated expressions</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You can use functions to modify a parameter in a variable</a:t>
            </a:r>
          </a:p>
          <a:p>
            <a:pPr>
              <a:lnSpc>
                <a:spcPct val="100000"/>
              </a:lnSpc>
              <a:spcBef>
                <a:spcPts val="0"/>
              </a:spcBef>
              <a:spcAft>
                <a:spcPts val="1765"/>
              </a:spcAft>
            </a:pPr>
            <a:endParaRPr lang="en-US" sz="2353">
              <a:latin typeface="Segoe UI" panose="020B0502040204020203" pitchFamily="34" charset="0"/>
              <a:cs typeface="Segoe UI" panose="020B0502040204020203" pitchFamily="34" charset="0"/>
            </a:endParaRPr>
          </a:p>
        </p:txBody>
      </p:sp>
      <p:sp>
        <p:nvSpPr>
          <p:cNvPr id="5" name="Text Placeholder 1">
            <a:extLst>
              <a:ext uri="{FF2B5EF4-FFF2-40B4-BE49-F238E27FC236}">
                <a16:creationId xmlns:a16="http://schemas.microsoft.com/office/drawing/2014/main" id="{ACD9DA8F-9810-4DB1-965C-B6D4089031AB}"/>
              </a:ext>
            </a:extLst>
          </p:cNvPr>
          <p:cNvSpPr txBox="1">
            <a:spLocks/>
          </p:cNvSpPr>
          <p:nvPr/>
        </p:nvSpPr>
        <p:spPr>
          <a:xfrm>
            <a:off x="6309375" y="2600390"/>
            <a:ext cx="11922761" cy="2333118"/>
          </a:xfrm>
          <a:prstGeom prst="rect">
            <a:avLst/>
          </a:prstGeom>
          <a:solidFill>
            <a:schemeClr val="bg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solidFill>
                  <a:schemeClr val="tx1"/>
                </a:solidFill>
                <a:latin typeface="Consolas" panose="020B0609020204030204" pitchFamily="49" charset="0"/>
                <a:cs typeface="Consolas" panose="020B0609020204030204" pitchFamily="49" charset="0"/>
              </a:rPr>
              <a:t>"parameters": {</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inputValue</a:t>
            </a: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defaultValue</a:t>
            </a:r>
            <a:r>
              <a:rPr lang="en-US" sz="1200">
                <a:solidFill>
                  <a:schemeClr val="tx1"/>
                </a:solidFill>
                <a:latin typeface="Consolas" panose="020B0609020204030204" pitchFamily="49" charset="0"/>
                <a:cs typeface="Consolas" panose="020B0609020204030204" pitchFamily="49" charset="0"/>
              </a:rPr>
              <a:t>": "deployment parameter",</a:t>
            </a:r>
          </a:p>
          <a:p>
            <a:pPr marL="0" indent="0">
              <a:buNone/>
            </a:pPr>
            <a:r>
              <a:rPr lang="en-US" sz="1200">
                <a:solidFill>
                  <a:schemeClr val="tx1"/>
                </a:solidFill>
                <a:latin typeface="Consolas" panose="020B0609020204030204" pitchFamily="49" charset="0"/>
                <a:cs typeface="Consolas" panose="020B0609020204030204" pitchFamily="49" charset="0"/>
              </a:rPr>
              <a:t>    "type": "string"</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"variables": {</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stringVar</a:t>
            </a: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myVariable</a:t>
            </a: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concatToVar</a:t>
            </a: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concat</a:t>
            </a:r>
            <a:r>
              <a:rPr lang="en-US" sz="1200">
                <a:solidFill>
                  <a:schemeClr val="tx1"/>
                </a:solidFill>
                <a:latin typeface="Consolas" panose="020B0609020204030204" pitchFamily="49" charset="0"/>
                <a:cs typeface="Consolas" panose="020B0609020204030204" pitchFamily="49" charset="0"/>
              </a:rPr>
              <a:t>(variables('</a:t>
            </a:r>
            <a:r>
              <a:rPr lang="en-US" sz="1200" err="1">
                <a:solidFill>
                  <a:schemeClr val="tx1"/>
                </a:solidFill>
                <a:latin typeface="Consolas" panose="020B0609020204030204" pitchFamily="49" charset="0"/>
                <a:cs typeface="Consolas" panose="020B0609020204030204" pitchFamily="49" charset="0"/>
              </a:rPr>
              <a:t>stringVar</a:t>
            </a: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addtovar</a:t>
            </a: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concatToParam</a:t>
            </a: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concat</a:t>
            </a:r>
            <a:r>
              <a:rPr lang="en-US" sz="1200">
                <a:solidFill>
                  <a:schemeClr val="tx1"/>
                </a:solidFill>
                <a:latin typeface="Consolas" panose="020B0609020204030204" pitchFamily="49" charset="0"/>
                <a:cs typeface="Consolas" panose="020B0609020204030204" pitchFamily="49" charset="0"/>
              </a:rPr>
              <a:t>(parameters('</a:t>
            </a:r>
            <a:r>
              <a:rPr lang="en-US" sz="1200" err="1">
                <a:solidFill>
                  <a:schemeClr val="tx1"/>
                </a:solidFill>
                <a:latin typeface="Consolas" panose="020B0609020204030204" pitchFamily="49" charset="0"/>
                <a:cs typeface="Consolas" panose="020B0609020204030204" pitchFamily="49" charset="0"/>
              </a:rPr>
              <a:t>inputValue</a:t>
            </a: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addtoparam</a:t>
            </a: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35568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latin typeface="Arial" panose="020B0604020202020204" pitchFamily="34" charset="0"/>
                <a:cs typeface="Arial" panose="020B0604020202020204" pitchFamily="34" charset="0"/>
              </a:rPr>
              <a:t>Template Syntax - Functions</a:t>
            </a:r>
            <a:endParaRPr lang="pt-PT" sz="4000">
              <a:latin typeface="Arial" panose="020B0604020202020204" pitchFamily="34" charset="0"/>
              <a:cs typeface="Arial" panose="020B0604020202020204" pitchFamily="34" charset="0"/>
            </a:endParaRPr>
          </a:p>
        </p:txBody>
      </p:sp>
      <p:sp>
        <p:nvSpPr>
          <p:cNvPr id="8" name="Text Placeholder 3"/>
          <p:cNvSpPr>
            <a:spLocks noGrp="1"/>
          </p:cNvSpPr>
          <p:nvPr>
            <p:ph type="body" sz="quarter" idx="4294967295"/>
          </p:nvPr>
        </p:nvSpPr>
        <p:spPr>
          <a:xfrm>
            <a:off x="374393" y="1690688"/>
            <a:ext cx="5934982" cy="5167312"/>
          </a:xfrm>
        </p:spPr>
        <p:txBody>
          <a:bodyPr>
            <a:normAutofit fontScale="85000" lnSpcReduction="20000"/>
          </a:bodyPr>
          <a:lstStyle/>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There are user-defined or ARM template functions</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Standard functions are classified into: </a:t>
            </a:r>
          </a:p>
          <a:p>
            <a:pPr lvl="1">
              <a:lnSpc>
                <a:spcPct val="100000"/>
              </a:lnSpc>
              <a:spcBef>
                <a:spcPts val="0"/>
              </a:spcBef>
              <a:spcAft>
                <a:spcPts val="1765"/>
              </a:spcAft>
            </a:pPr>
            <a:r>
              <a:rPr lang="en-US" sz="1953">
                <a:latin typeface="Segoe UI" panose="020B0502040204020203" pitchFamily="34" charset="0"/>
                <a:cs typeface="Segoe UI" panose="020B0502040204020203" pitchFamily="34" charset="0"/>
              </a:rPr>
              <a:t>Array </a:t>
            </a:r>
          </a:p>
          <a:p>
            <a:pPr lvl="1">
              <a:lnSpc>
                <a:spcPct val="100000"/>
              </a:lnSpc>
              <a:spcBef>
                <a:spcPts val="0"/>
              </a:spcBef>
              <a:spcAft>
                <a:spcPts val="1765"/>
              </a:spcAft>
            </a:pPr>
            <a:r>
              <a:rPr lang="en-US" sz="1953">
                <a:latin typeface="Segoe UI" panose="020B0502040204020203" pitchFamily="34" charset="0"/>
                <a:cs typeface="Segoe UI" panose="020B0502040204020203" pitchFamily="34" charset="0"/>
              </a:rPr>
              <a:t>Comparison </a:t>
            </a:r>
          </a:p>
          <a:p>
            <a:pPr lvl="1">
              <a:lnSpc>
                <a:spcPct val="100000"/>
              </a:lnSpc>
              <a:spcBef>
                <a:spcPts val="0"/>
              </a:spcBef>
              <a:spcAft>
                <a:spcPts val="1765"/>
              </a:spcAft>
            </a:pPr>
            <a:r>
              <a:rPr lang="en-US" sz="1953">
                <a:latin typeface="Segoe UI" panose="020B0502040204020203" pitchFamily="34" charset="0"/>
                <a:cs typeface="Segoe UI" panose="020B0502040204020203" pitchFamily="34" charset="0"/>
              </a:rPr>
              <a:t>Date</a:t>
            </a:r>
          </a:p>
          <a:p>
            <a:pPr lvl="1">
              <a:lnSpc>
                <a:spcPct val="100000"/>
              </a:lnSpc>
              <a:spcBef>
                <a:spcPts val="0"/>
              </a:spcBef>
              <a:spcAft>
                <a:spcPts val="1765"/>
              </a:spcAft>
            </a:pPr>
            <a:r>
              <a:rPr lang="en-US" sz="1953">
                <a:latin typeface="Segoe UI" panose="020B0502040204020203" pitchFamily="34" charset="0"/>
                <a:cs typeface="Segoe UI" panose="020B0502040204020203" pitchFamily="34" charset="0"/>
              </a:rPr>
              <a:t>Deployment</a:t>
            </a:r>
          </a:p>
          <a:p>
            <a:pPr lvl="1">
              <a:lnSpc>
                <a:spcPct val="100000"/>
              </a:lnSpc>
              <a:spcBef>
                <a:spcPts val="0"/>
              </a:spcBef>
              <a:spcAft>
                <a:spcPts val="1765"/>
              </a:spcAft>
            </a:pPr>
            <a:r>
              <a:rPr lang="en-US" sz="1953">
                <a:latin typeface="Segoe UI" panose="020B0502040204020203" pitchFamily="34" charset="0"/>
                <a:cs typeface="Segoe UI" panose="020B0502040204020203" pitchFamily="34" charset="0"/>
              </a:rPr>
              <a:t>Logical</a:t>
            </a:r>
          </a:p>
          <a:p>
            <a:pPr lvl="1">
              <a:lnSpc>
                <a:spcPct val="100000"/>
              </a:lnSpc>
              <a:spcBef>
                <a:spcPts val="0"/>
              </a:spcBef>
              <a:spcAft>
                <a:spcPts val="1765"/>
              </a:spcAft>
            </a:pPr>
            <a:r>
              <a:rPr lang="en-US" sz="1953">
                <a:latin typeface="Segoe UI" panose="020B0502040204020203" pitchFamily="34" charset="0"/>
                <a:cs typeface="Segoe UI" panose="020B0502040204020203" pitchFamily="34" charset="0"/>
              </a:rPr>
              <a:t>Numeric</a:t>
            </a:r>
          </a:p>
          <a:p>
            <a:pPr lvl="1">
              <a:lnSpc>
                <a:spcPct val="100000"/>
              </a:lnSpc>
              <a:spcBef>
                <a:spcPts val="0"/>
              </a:spcBef>
              <a:spcAft>
                <a:spcPts val="1765"/>
              </a:spcAft>
            </a:pPr>
            <a:r>
              <a:rPr lang="en-US" sz="1953" err="1">
                <a:latin typeface="Segoe UI" panose="020B0502040204020203" pitchFamily="34" charset="0"/>
                <a:cs typeface="Segoe UI" panose="020B0502040204020203" pitchFamily="34" charset="0"/>
              </a:rPr>
              <a:t>Objetc</a:t>
            </a:r>
            <a:endParaRPr lang="en-US" sz="1953">
              <a:latin typeface="Segoe UI" panose="020B0502040204020203" pitchFamily="34" charset="0"/>
              <a:cs typeface="Segoe UI" panose="020B0502040204020203" pitchFamily="34" charset="0"/>
            </a:endParaRPr>
          </a:p>
          <a:p>
            <a:pPr lvl="1">
              <a:lnSpc>
                <a:spcPct val="100000"/>
              </a:lnSpc>
              <a:spcBef>
                <a:spcPts val="0"/>
              </a:spcBef>
              <a:spcAft>
                <a:spcPts val="1765"/>
              </a:spcAft>
            </a:pPr>
            <a:r>
              <a:rPr lang="en-US" sz="1953">
                <a:latin typeface="Segoe UI" panose="020B0502040204020203" pitchFamily="34" charset="0"/>
                <a:cs typeface="Segoe UI" panose="020B0502040204020203" pitchFamily="34" charset="0"/>
              </a:rPr>
              <a:t>Resource </a:t>
            </a:r>
          </a:p>
          <a:p>
            <a:pPr lvl="1">
              <a:lnSpc>
                <a:spcPct val="100000"/>
              </a:lnSpc>
              <a:spcBef>
                <a:spcPts val="0"/>
              </a:spcBef>
              <a:spcAft>
                <a:spcPts val="1765"/>
              </a:spcAft>
            </a:pPr>
            <a:r>
              <a:rPr lang="en-US" sz="1953">
                <a:latin typeface="Segoe UI" panose="020B0502040204020203" pitchFamily="34" charset="0"/>
                <a:cs typeface="Segoe UI" panose="020B0502040204020203" pitchFamily="34" charset="0"/>
              </a:rPr>
              <a:t>String</a:t>
            </a:r>
            <a:endParaRPr lang="en-US" sz="2353">
              <a:latin typeface="Segoe UI" panose="020B0502040204020203" pitchFamily="34" charset="0"/>
              <a:cs typeface="Segoe UI" panose="020B0502040204020203" pitchFamily="34" charset="0"/>
            </a:endParaRPr>
          </a:p>
        </p:txBody>
      </p:sp>
      <p:sp>
        <p:nvSpPr>
          <p:cNvPr id="5" name="Text Placeholder 1">
            <a:extLst>
              <a:ext uri="{FF2B5EF4-FFF2-40B4-BE49-F238E27FC236}">
                <a16:creationId xmlns:a16="http://schemas.microsoft.com/office/drawing/2014/main" id="{ACD9DA8F-9810-4DB1-965C-B6D4089031AB}"/>
              </a:ext>
            </a:extLst>
          </p:cNvPr>
          <p:cNvSpPr txBox="1">
            <a:spLocks/>
          </p:cNvSpPr>
          <p:nvPr/>
        </p:nvSpPr>
        <p:spPr>
          <a:xfrm>
            <a:off x="6649617" y="2238882"/>
            <a:ext cx="11922761" cy="3892485"/>
          </a:xfrm>
          <a:prstGeom prst="rect">
            <a:avLst/>
          </a:prstGeom>
          <a:solidFill>
            <a:schemeClr val="bg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solidFill>
                  <a:schemeClr val="tx1"/>
                </a:solidFill>
                <a:latin typeface="Consolas" panose="020B0609020204030204" pitchFamily="49" charset="0"/>
                <a:cs typeface="Consolas" panose="020B0609020204030204" pitchFamily="49" charset="0"/>
              </a:rPr>
              <a:t>"functions":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"namespace": "&lt;namespace-for-functions&gt;",</a:t>
            </a:r>
          </a:p>
          <a:p>
            <a:pPr marL="0" indent="0">
              <a:buNone/>
            </a:pPr>
            <a:r>
              <a:rPr lang="en-US" sz="1200">
                <a:solidFill>
                  <a:schemeClr val="tx1"/>
                </a:solidFill>
                <a:latin typeface="Consolas" panose="020B0609020204030204" pitchFamily="49" charset="0"/>
                <a:cs typeface="Consolas" panose="020B0609020204030204" pitchFamily="49" charset="0"/>
              </a:rPr>
              <a:t>    "members": {</a:t>
            </a:r>
          </a:p>
          <a:p>
            <a:pPr marL="0" indent="0">
              <a:buNone/>
            </a:pPr>
            <a:r>
              <a:rPr lang="en-US" sz="1200">
                <a:solidFill>
                  <a:schemeClr val="tx1"/>
                </a:solidFill>
                <a:latin typeface="Consolas" panose="020B0609020204030204" pitchFamily="49" charset="0"/>
                <a:cs typeface="Consolas" panose="020B0609020204030204" pitchFamily="49" charset="0"/>
              </a:rPr>
              <a:t>      "&lt;function-name&gt;": {</a:t>
            </a:r>
          </a:p>
          <a:p>
            <a:pPr marL="0" indent="0">
              <a:buNone/>
            </a:pPr>
            <a:r>
              <a:rPr lang="en-US" sz="1200">
                <a:solidFill>
                  <a:schemeClr val="tx1"/>
                </a:solidFill>
                <a:latin typeface="Consolas" panose="020B0609020204030204" pitchFamily="49" charset="0"/>
                <a:cs typeface="Consolas" panose="020B0609020204030204" pitchFamily="49" charset="0"/>
              </a:rPr>
              <a:t>        "parameters":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"name": "&lt;parameter-name&gt;",</a:t>
            </a:r>
          </a:p>
          <a:p>
            <a:pPr marL="0" indent="0">
              <a:buNone/>
            </a:pPr>
            <a:r>
              <a:rPr lang="en-US" sz="1200">
                <a:solidFill>
                  <a:schemeClr val="tx1"/>
                </a:solidFill>
                <a:latin typeface="Consolas" panose="020B0609020204030204" pitchFamily="49" charset="0"/>
                <a:cs typeface="Consolas" panose="020B0609020204030204" pitchFamily="49" charset="0"/>
              </a:rPr>
              <a:t>            "type": "&lt;type-of-parameter-value&gt;"</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"output": {</a:t>
            </a:r>
          </a:p>
          <a:p>
            <a:pPr marL="0" indent="0">
              <a:buNone/>
            </a:pPr>
            <a:r>
              <a:rPr lang="en-US" sz="1200">
                <a:solidFill>
                  <a:schemeClr val="tx1"/>
                </a:solidFill>
                <a:latin typeface="Consolas" panose="020B0609020204030204" pitchFamily="49" charset="0"/>
                <a:cs typeface="Consolas" panose="020B0609020204030204" pitchFamily="49" charset="0"/>
              </a:rPr>
              <a:t>          "type": "&lt;type-of-output-value&gt;",</a:t>
            </a:r>
          </a:p>
          <a:p>
            <a:pPr marL="0" indent="0">
              <a:buNone/>
            </a:pPr>
            <a:r>
              <a:rPr lang="en-US" sz="1200">
                <a:solidFill>
                  <a:schemeClr val="tx1"/>
                </a:solidFill>
                <a:latin typeface="Consolas" panose="020B0609020204030204" pitchFamily="49" charset="0"/>
                <a:cs typeface="Consolas" panose="020B0609020204030204" pitchFamily="49" charset="0"/>
              </a:rPr>
              <a:t>          "value": "&lt;function-return-value&gt;"</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396510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latin typeface="Arial" panose="020B0604020202020204" pitchFamily="34" charset="0"/>
                <a:cs typeface="Arial" panose="020B0604020202020204" pitchFamily="34" charset="0"/>
              </a:rPr>
              <a:t>Template Syntax - Resources</a:t>
            </a:r>
            <a:endParaRPr lang="pt-PT" sz="4000">
              <a:latin typeface="Arial" panose="020B0604020202020204" pitchFamily="34" charset="0"/>
              <a:cs typeface="Arial" panose="020B0604020202020204" pitchFamily="34" charset="0"/>
            </a:endParaRPr>
          </a:p>
        </p:txBody>
      </p:sp>
      <p:sp>
        <p:nvSpPr>
          <p:cNvPr id="8" name="Text Placeholder 3"/>
          <p:cNvSpPr>
            <a:spLocks noGrp="1"/>
          </p:cNvSpPr>
          <p:nvPr>
            <p:ph type="body" sz="quarter" idx="4294967295"/>
          </p:nvPr>
        </p:nvSpPr>
        <p:spPr>
          <a:xfrm>
            <a:off x="374393" y="1690688"/>
            <a:ext cx="5934982" cy="5167312"/>
          </a:xfrm>
        </p:spPr>
        <p:txBody>
          <a:bodyPr>
            <a:normAutofit/>
          </a:bodyPr>
          <a:lstStyle/>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Resources can have child resources that only exist within the context of another</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You can specify dependencies to deploy in a specific order otherwise will be created in parallel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You can use ARM template extensions to provide post-deployment configurations and automation tasks on the created resources. For example: VM extensions. </a:t>
            </a:r>
          </a:p>
        </p:txBody>
      </p:sp>
      <p:sp>
        <p:nvSpPr>
          <p:cNvPr id="5" name="Text Placeholder 1">
            <a:extLst>
              <a:ext uri="{FF2B5EF4-FFF2-40B4-BE49-F238E27FC236}">
                <a16:creationId xmlns:a16="http://schemas.microsoft.com/office/drawing/2014/main" id="{ACD9DA8F-9810-4DB1-965C-B6D4089031AB}"/>
              </a:ext>
            </a:extLst>
          </p:cNvPr>
          <p:cNvSpPr txBox="1">
            <a:spLocks/>
          </p:cNvSpPr>
          <p:nvPr/>
        </p:nvSpPr>
        <p:spPr>
          <a:xfrm>
            <a:off x="6649617" y="2238883"/>
            <a:ext cx="11922761" cy="3162458"/>
          </a:xfrm>
          <a:prstGeom prst="rect">
            <a:avLst/>
          </a:prstGeom>
          <a:solidFill>
            <a:schemeClr val="bg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solidFill>
                  <a:schemeClr val="tx1"/>
                </a:solidFill>
                <a:latin typeface="Consolas" panose="020B0609020204030204" pitchFamily="49" charset="0"/>
                <a:cs typeface="Consolas" panose="020B0609020204030204" pitchFamily="49" charset="0"/>
              </a:rPr>
              <a:t>"parameters": {</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storageAccountName</a:t>
            </a: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"type": "string",</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minLength</a:t>
            </a:r>
            <a:r>
              <a:rPr lang="en-US" sz="1200">
                <a:solidFill>
                  <a:schemeClr val="tx1"/>
                </a:solidFill>
                <a:latin typeface="Consolas" panose="020B0609020204030204" pitchFamily="49" charset="0"/>
                <a:cs typeface="Consolas" panose="020B0609020204030204" pitchFamily="49" charset="0"/>
              </a:rPr>
              <a:t>": 3,</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maxLength</a:t>
            </a:r>
            <a:r>
              <a:rPr lang="en-US" sz="1200">
                <a:solidFill>
                  <a:schemeClr val="tx1"/>
                </a:solidFill>
                <a:latin typeface="Consolas" panose="020B0609020204030204" pitchFamily="49" charset="0"/>
                <a:cs typeface="Consolas" panose="020B0609020204030204" pitchFamily="49" charset="0"/>
              </a:rPr>
              <a:t>": 24</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"resources":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"type": "</a:t>
            </a:r>
            <a:r>
              <a:rPr lang="en-US" sz="1200" err="1">
                <a:solidFill>
                  <a:schemeClr val="tx1"/>
                </a:solidFill>
                <a:latin typeface="Consolas" panose="020B0609020204030204" pitchFamily="49" charset="0"/>
                <a:cs typeface="Consolas" panose="020B0609020204030204" pitchFamily="49" charset="0"/>
              </a:rPr>
              <a:t>Microsoft.Storage</a:t>
            </a:r>
            <a:r>
              <a:rPr lang="en-US" sz="1200">
                <a:solidFill>
                  <a:schemeClr val="tx1"/>
                </a:solidFill>
                <a:latin typeface="Consolas" panose="020B0609020204030204" pitchFamily="49" charset="0"/>
                <a:cs typeface="Consolas" panose="020B0609020204030204" pitchFamily="49" charset="0"/>
              </a:rPr>
              <a:t>/</a:t>
            </a:r>
            <a:r>
              <a:rPr lang="en-US" sz="1200" err="1">
                <a:solidFill>
                  <a:schemeClr val="tx1"/>
                </a:solidFill>
                <a:latin typeface="Consolas" panose="020B0609020204030204" pitchFamily="49" charset="0"/>
                <a:cs typeface="Consolas" panose="020B0609020204030204" pitchFamily="49" charset="0"/>
              </a:rPr>
              <a:t>storageAccounts</a:t>
            </a: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apiVersion</a:t>
            </a:r>
            <a:r>
              <a:rPr lang="en-US" sz="1200">
                <a:solidFill>
                  <a:schemeClr val="tx1"/>
                </a:solidFill>
                <a:latin typeface="Consolas" panose="020B0609020204030204" pitchFamily="49" charset="0"/>
                <a:cs typeface="Consolas" panose="020B0609020204030204" pitchFamily="49" charset="0"/>
              </a:rPr>
              <a:t>": "2019-06-01",</a:t>
            </a:r>
          </a:p>
          <a:p>
            <a:pPr marL="0" indent="0">
              <a:buNone/>
            </a:pPr>
            <a:r>
              <a:rPr lang="en-US" sz="1200">
                <a:solidFill>
                  <a:schemeClr val="tx1"/>
                </a:solidFill>
                <a:latin typeface="Consolas" panose="020B0609020204030204" pitchFamily="49" charset="0"/>
                <a:cs typeface="Consolas" panose="020B0609020204030204" pitchFamily="49" charset="0"/>
              </a:rPr>
              <a:t>    "name": "[parameters('</a:t>
            </a:r>
            <a:r>
              <a:rPr lang="en-US" sz="1200" err="1">
                <a:solidFill>
                  <a:schemeClr val="tx1"/>
                </a:solidFill>
                <a:latin typeface="Consolas" panose="020B0609020204030204" pitchFamily="49" charset="0"/>
                <a:cs typeface="Consolas" panose="020B0609020204030204" pitchFamily="49" charset="0"/>
              </a:rPr>
              <a:t>storageAccountName</a:t>
            </a: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18658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 name="Text Placeholder 1"/>
          <p:cNvSpPr txBox="1">
            <a:spLocks noGrp="1"/>
          </p:cNvSpPr>
          <p:nvPr>
            <p:ph type="body" idx="1"/>
          </p:nvPr>
        </p:nvSpPr>
        <p:spPr>
          <a:xfrm>
            <a:off x="726593" y="1674859"/>
            <a:ext cx="10872741" cy="4620647"/>
          </a:xfrm>
          <a:prstGeom prst="rect">
            <a:avLst/>
          </a:prstGeom>
        </p:spPr>
        <p:txBody>
          <a:bodyPr>
            <a:normAutofit fontScale="85000" lnSpcReduction="20000"/>
          </a:bodyPr>
          <a:lstStyle/>
          <a:p>
            <a:pPr marL="0" indent="0">
              <a:buSzTx/>
              <a:buNone/>
              <a:defRPr b="1"/>
            </a:pPr>
            <a:endParaRPr i="1"/>
          </a:p>
          <a:p>
            <a:pPr marL="0" indent="0">
              <a:buSzTx/>
              <a:buNone/>
            </a:pPr>
            <a:r>
              <a:rPr lang="en-CA"/>
              <a:t>Infrastructure as Code (</a:t>
            </a:r>
            <a:r>
              <a:rPr lang="en-CA" err="1"/>
              <a:t>IaC</a:t>
            </a:r>
            <a:r>
              <a:rPr lang="en-CA"/>
              <a:t>) is the process of </a:t>
            </a:r>
            <a:r>
              <a:rPr lang="en-CA" b="1"/>
              <a:t>managing and provisioning </a:t>
            </a:r>
            <a:r>
              <a:rPr lang="en-CA"/>
              <a:t>computer </a:t>
            </a:r>
            <a:r>
              <a:rPr lang="en-CA" b="1"/>
              <a:t>data centers </a:t>
            </a:r>
            <a:r>
              <a:rPr lang="en-CA"/>
              <a:t>through machine-readable </a:t>
            </a:r>
            <a:r>
              <a:rPr lang="en-CA" b="1"/>
              <a:t>definition files</a:t>
            </a:r>
          </a:p>
          <a:p>
            <a:pPr marL="0" indent="0">
              <a:buNone/>
            </a:pPr>
            <a:endParaRPr lang="en-US"/>
          </a:p>
          <a:p>
            <a:pPr marL="0" indent="0">
              <a:buNone/>
            </a:pPr>
            <a:r>
              <a:rPr lang="en-US"/>
              <a:t>Infrastructure is described using a high-level configuration syntax. This allows a blueprint of your datacenter to be versioned and treated as you would any other code. Additionally, infrastructure can be shared and re-used.</a:t>
            </a:r>
          </a:p>
          <a:p>
            <a:pPr marL="0" indent="0">
              <a:buSzTx/>
              <a:buNone/>
            </a:pPr>
            <a:endParaRPr lang="en-CA"/>
          </a:p>
          <a:p>
            <a:pPr marL="0" indent="0">
              <a:buSzTx/>
              <a:buNone/>
            </a:pPr>
            <a:endParaRPr lang="en-CA"/>
          </a:p>
          <a:p>
            <a:r>
              <a:rPr lang="en-US"/>
              <a:t>Provide a codified workflow to create infrastructure</a:t>
            </a:r>
          </a:p>
          <a:p>
            <a:r>
              <a:rPr lang="en-US"/>
              <a:t>Expose a workflow for managing updates to existing infrastructure</a:t>
            </a:r>
          </a:p>
          <a:p>
            <a:r>
              <a:rPr lang="en-US"/>
              <a:t>Integrate with application code workflows (Git, SCM, Code Review)</a:t>
            </a:r>
          </a:p>
          <a:p>
            <a:r>
              <a:rPr lang="en-US"/>
              <a:t>Provide modular, sharable components for separation of concerns</a:t>
            </a:r>
          </a:p>
          <a:p>
            <a:pPr marL="0" indent="0">
              <a:buSzTx/>
              <a:buNone/>
            </a:pPr>
            <a:endParaRPr/>
          </a:p>
        </p:txBody>
      </p:sp>
      <p:sp>
        <p:nvSpPr>
          <p:cNvPr id="1404" name="Title 2"/>
          <p:cNvSpPr txBox="1">
            <a:spLocks noGrp="1"/>
          </p:cNvSpPr>
          <p:nvPr>
            <p:ph type="title"/>
          </p:nvPr>
        </p:nvSpPr>
        <p:spPr>
          <a:xfrm>
            <a:off x="725934" y="391787"/>
            <a:ext cx="10873399" cy="677108"/>
          </a:xfrm>
          <a:prstGeom prst="rect">
            <a:avLst/>
          </a:prstGeom>
        </p:spPr>
        <p:txBody>
          <a:bodyPr/>
          <a:lstStyle>
            <a:lvl1pPr>
              <a:defRPr spc="-200"/>
            </a:lvl1pPr>
          </a:lstStyle>
          <a:p>
            <a:r>
              <a:rPr lang="en-CA" sz="4400">
                <a:latin typeface="Arial" panose="020B0604020202020204" pitchFamily="34" charset="0"/>
                <a:ea typeface="+mj-ea"/>
                <a:cs typeface="Arial" panose="020B0604020202020204" pitchFamily="34" charset="0"/>
              </a:rPr>
              <a:t>What</a:t>
            </a:r>
            <a:r>
              <a:rPr lang="en-CA"/>
              <a:t> </a:t>
            </a:r>
            <a:r>
              <a:rPr lang="en-CA" sz="4400">
                <a:latin typeface="Arial" panose="020B0604020202020204" pitchFamily="34" charset="0"/>
                <a:ea typeface="+mj-ea"/>
                <a:cs typeface="Arial" panose="020B0604020202020204" pitchFamily="34" charset="0"/>
              </a:rPr>
              <a:t>is Infrastructure as Code?</a:t>
            </a:r>
            <a:endParaRPr sz="440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44093886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latin typeface="Arial" panose="020B0604020202020204" pitchFamily="34" charset="0"/>
                <a:cs typeface="Arial" panose="020B0604020202020204" pitchFamily="34" charset="0"/>
              </a:rPr>
              <a:t>Template Syntax - Resources</a:t>
            </a:r>
            <a:endParaRPr lang="pt-PT" sz="4000">
              <a:latin typeface="Arial" panose="020B0604020202020204" pitchFamily="34" charset="0"/>
              <a:cs typeface="Arial" panose="020B0604020202020204" pitchFamily="34" charset="0"/>
            </a:endParaRPr>
          </a:p>
        </p:txBody>
      </p:sp>
      <p:sp>
        <p:nvSpPr>
          <p:cNvPr id="8" name="Text Placeholder 3"/>
          <p:cNvSpPr>
            <a:spLocks noGrp="1"/>
          </p:cNvSpPr>
          <p:nvPr>
            <p:ph type="body" sz="quarter" idx="4294967295"/>
          </p:nvPr>
        </p:nvSpPr>
        <p:spPr>
          <a:xfrm>
            <a:off x="374393" y="1690688"/>
            <a:ext cx="5934982" cy="5167312"/>
          </a:xfrm>
        </p:spPr>
        <p:txBody>
          <a:bodyPr>
            <a:normAutofit/>
          </a:bodyPr>
          <a:lstStyle/>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Resources can have child resources that only exist within the context of another</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You can specify dependencies to deploy in a specific order otherwise will be created in parallel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You can use ARM template extensions to provide post-deployment configurations and automation tasks on the created resources. For example: VM extensions. </a:t>
            </a:r>
          </a:p>
        </p:txBody>
      </p:sp>
      <p:sp>
        <p:nvSpPr>
          <p:cNvPr id="5" name="Text Placeholder 1">
            <a:extLst>
              <a:ext uri="{FF2B5EF4-FFF2-40B4-BE49-F238E27FC236}">
                <a16:creationId xmlns:a16="http://schemas.microsoft.com/office/drawing/2014/main" id="{ACD9DA8F-9810-4DB1-965C-B6D4089031AB}"/>
              </a:ext>
            </a:extLst>
          </p:cNvPr>
          <p:cNvSpPr txBox="1">
            <a:spLocks/>
          </p:cNvSpPr>
          <p:nvPr/>
        </p:nvSpPr>
        <p:spPr>
          <a:xfrm>
            <a:off x="6649617" y="2238883"/>
            <a:ext cx="11922761" cy="3162458"/>
          </a:xfrm>
          <a:prstGeom prst="rect">
            <a:avLst/>
          </a:prstGeom>
          <a:solidFill>
            <a:schemeClr val="bg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solidFill>
                  <a:schemeClr val="tx1"/>
                </a:solidFill>
                <a:latin typeface="Consolas" panose="020B0609020204030204" pitchFamily="49" charset="0"/>
                <a:cs typeface="Consolas" panose="020B0609020204030204" pitchFamily="49" charset="0"/>
              </a:rPr>
              <a:t>"parameters": {</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storageAccountName</a:t>
            </a: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"type": "string",</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minLength</a:t>
            </a:r>
            <a:r>
              <a:rPr lang="en-US" sz="1200">
                <a:solidFill>
                  <a:schemeClr val="tx1"/>
                </a:solidFill>
                <a:latin typeface="Consolas" panose="020B0609020204030204" pitchFamily="49" charset="0"/>
                <a:cs typeface="Consolas" panose="020B0609020204030204" pitchFamily="49" charset="0"/>
              </a:rPr>
              <a:t>": 3,</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maxLength</a:t>
            </a:r>
            <a:r>
              <a:rPr lang="en-US" sz="1200">
                <a:solidFill>
                  <a:schemeClr val="tx1"/>
                </a:solidFill>
                <a:latin typeface="Consolas" panose="020B0609020204030204" pitchFamily="49" charset="0"/>
                <a:cs typeface="Consolas" panose="020B0609020204030204" pitchFamily="49" charset="0"/>
              </a:rPr>
              <a:t>": 24</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"resources":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"type": "</a:t>
            </a:r>
            <a:r>
              <a:rPr lang="en-US" sz="1200" err="1">
                <a:solidFill>
                  <a:schemeClr val="tx1"/>
                </a:solidFill>
                <a:latin typeface="Consolas" panose="020B0609020204030204" pitchFamily="49" charset="0"/>
                <a:cs typeface="Consolas" panose="020B0609020204030204" pitchFamily="49" charset="0"/>
              </a:rPr>
              <a:t>Microsoft.Storage</a:t>
            </a:r>
            <a:r>
              <a:rPr lang="en-US" sz="1200">
                <a:solidFill>
                  <a:schemeClr val="tx1"/>
                </a:solidFill>
                <a:latin typeface="Consolas" panose="020B0609020204030204" pitchFamily="49" charset="0"/>
                <a:cs typeface="Consolas" panose="020B0609020204030204" pitchFamily="49" charset="0"/>
              </a:rPr>
              <a:t>/</a:t>
            </a:r>
            <a:r>
              <a:rPr lang="en-US" sz="1200" err="1">
                <a:solidFill>
                  <a:schemeClr val="tx1"/>
                </a:solidFill>
                <a:latin typeface="Consolas" panose="020B0609020204030204" pitchFamily="49" charset="0"/>
                <a:cs typeface="Consolas" panose="020B0609020204030204" pitchFamily="49" charset="0"/>
              </a:rPr>
              <a:t>storageAccounts</a:t>
            </a: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apiVersion</a:t>
            </a:r>
            <a:r>
              <a:rPr lang="en-US" sz="1200">
                <a:solidFill>
                  <a:schemeClr val="tx1"/>
                </a:solidFill>
                <a:latin typeface="Consolas" panose="020B0609020204030204" pitchFamily="49" charset="0"/>
                <a:cs typeface="Consolas" panose="020B0609020204030204" pitchFamily="49" charset="0"/>
              </a:rPr>
              <a:t>": "2019-06-01",</a:t>
            </a:r>
          </a:p>
          <a:p>
            <a:pPr marL="0" indent="0">
              <a:buNone/>
            </a:pPr>
            <a:r>
              <a:rPr lang="en-US" sz="1200">
                <a:solidFill>
                  <a:schemeClr val="tx1"/>
                </a:solidFill>
                <a:latin typeface="Consolas" panose="020B0609020204030204" pitchFamily="49" charset="0"/>
                <a:cs typeface="Consolas" panose="020B0609020204030204" pitchFamily="49" charset="0"/>
              </a:rPr>
              <a:t>    "name": "[parameters('</a:t>
            </a:r>
            <a:r>
              <a:rPr lang="en-US" sz="1200" err="1">
                <a:solidFill>
                  <a:schemeClr val="tx1"/>
                </a:solidFill>
                <a:latin typeface="Consolas" panose="020B0609020204030204" pitchFamily="49" charset="0"/>
                <a:cs typeface="Consolas" panose="020B0609020204030204" pitchFamily="49" charset="0"/>
              </a:rPr>
              <a:t>storageAccountName</a:t>
            </a: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42454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latin typeface="Arial" panose="020B0604020202020204" pitchFamily="34" charset="0"/>
                <a:cs typeface="Arial" panose="020B0604020202020204" pitchFamily="34" charset="0"/>
              </a:rPr>
              <a:t>Template Syntax - Outputs</a:t>
            </a:r>
            <a:endParaRPr lang="pt-PT" sz="4000">
              <a:latin typeface="Arial" panose="020B0604020202020204" pitchFamily="34" charset="0"/>
              <a:cs typeface="Arial" panose="020B0604020202020204" pitchFamily="34" charset="0"/>
            </a:endParaRPr>
          </a:p>
        </p:txBody>
      </p:sp>
      <p:sp>
        <p:nvSpPr>
          <p:cNvPr id="8" name="Text Placeholder 3"/>
          <p:cNvSpPr>
            <a:spLocks noGrp="1"/>
          </p:cNvSpPr>
          <p:nvPr>
            <p:ph type="body" sz="quarter" idx="4294967295"/>
          </p:nvPr>
        </p:nvSpPr>
        <p:spPr>
          <a:xfrm>
            <a:off x="299965" y="2334686"/>
            <a:ext cx="5303393" cy="5167312"/>
          </a:xfrm>
        </p:spPr>
        <p:txBody>
          <a:bodyPr>
            <a:normAutofit/>
          </a:bodyPr>
          <a:lstStyle/>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Use outputs to return values from deployed resources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Some examples may include public IP addresses or URLs.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Can be used in linked templates as input for the next deployment or in CI/CD pipelines </a:t>
            </a:r>
          </a:p>
        </p:txBody>
      </p:sp>
      <p:sp>
        <p:nvSpPr>
          <p:cNvPr id="5" name="Text Placeholder 1">
            <a:extLst>
              <a:ext uri="{FF2B5EF4-FFF2-40B4-BE49-F238E27FC236}">
                <a16:creationId xmlns:a16="http://schemas.microsoft.com/office/drawing/2014/main" id="{ACD9DA8F-9810-4DB1-965C-B6D4089031AB}"/>
              </a:ext>
            </a:extLst>
          </p:cNvPr>
          <p:cNvSpPr txBox="1">
            <a:spLocks/>
          </p:cNvSpPr>
          <p:nvPr/>
        </p:nvSpPr>
        <p:spPr>
          <a:xfrm>
            <a:off x="5856226" y="2355840"/>
            <a:ext cx="11922761" cy="3555861"/>
          </a:xfrm>
          <a:prstGeom prst="rect">
            <a:avLst/>
          </a:prstGeom>
          <a:solidFill>
            <a:srgbClr val="E7E6E6"/>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    "$schema": "https://schema.management.azure.com/schemas/2019-04-01/</a:t>
            </a:r>
            <a:r>
              <a:rPr lang="en-US" sz="1200" err="1">
                <a:solidFill>
                  <a:schemeClr val="tx1"/>
                </a:solidFill>
                <a:latin typeface="Consolas" panose="020B0609020204030204" pitchFamily="49" charset="0"/>
                <a:cs typeface="Consolas" panose="020B0609020204030204" pitchFamily="49" charset="0"/>
              </a:rPr>
              <a:t>deploymentTemplate.json</a:t>
            </a:r>
            <a:r>
              <a:rPr lang="en-US" sz="1200">
                <a:solidFill>
                  <a:schemeClr val="tx1"/>
                </a:solidFill>
                <a:latin typeface="Consolas" panose="020B0609020204030204" pitchFamily="49" charset="0"/>
                <a:cs typeface="Consolas" panose="020B0609020204030204" pitchFamily="49" charset="0"/>
              </a:rPr>
              <a:t>#",</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contentVersion</a:t>
            </a:r>
            <a:r>
              <a:rPr lang="en-US" sz="1200">
                <a:solidFill>
                  <a:schemeClr val="tx1"/>
                </a:solidFill>
                <a:latin typeface="Consolas" panose="020B0609020204030204" pitchFamily="49" charset="0"/>
                <a:cs typeface="Consolas" panose="020B0609020204030204" pitchFamily="49" charset="0"/>
              </a:rPr>
              <a:t>": "1.0.0.0",</a:t>
            </a:r>
          </a:p>
          <a:p>
            <a:pPr marL="0" indent="0">
              <a:buNone/>
            </a:pPr>
            <a:r>
              <a:rPr lang="en-US" sz="1200">
                <a:solidFill>
                  <a:schemeClr val="tx1"/>
                </a:solidFill>
                <a:latin typeface="Consolas" panose="020B0609020204030204" pitchFamily="49" charset="0"/>
                <a:cs typeface="Consolas" panose="020B0609020204030204" pitchFamily="49" charset="0"/>
              </a:rPr>
              <a:t>    "variables": {</a:t>
            </a:r>
          </a:p>
          <a:p>
            <a:pPr marL="0" indent="0">
              <a:buNone/>
            </a:pPr>
            <a:r>
              <a:rPr lang="en-US" sz="1200">
                <a:solidFill>
                  <a:schemeClr val="tx1"/>
                </a:solidFill>
                <a:latin typeface="Consolas" panose="020B0609020204030204" pitchFamily="49" charset="0"/>
                <a:cs typeface="Consolas" panose="020B0609020204030204" pitchFamily="49" charset="0"/>
              </a:rPr>
              <a:t>        "user": {</a:t>
            </a:r>
          </a:p>
          <a:p>
            <a:pPr marL="0" indent="0">
              <a:buNone/>
            </a:pPr>
            <a:r>
              <a:rPr lang="en-US" sz="1200">
                <a:solidFill>
                  <a:schemeClr val="tx1"/>
                </a:solidFill>
                <a:latin typeface="Consolas" panose="020B0609020204030204" pitchFamily="49" charset="0"/>
                <a:cs typeface="Consolas" panose="020B0609020204030204" pitchFamily="49" charset="0"/>
              </a:rPr>
              <a:t>            "user-name": "Test Person"</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"resources":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"outputs": {</a:t>
            </a:r>
          </a:p>
          <a:p>
            <a:pPr marL="0" indent="0">
              <a:buNone/>
            </a:pPr>
            <a:r>
              <a:rPr lang="en-US" sz="1200">
                <a:solidFill>
                  <a:schemeClr val="tx1"/>
                </a:solidFill>
                <a:latin typeface="Consolas" panose="020B0609020204030204" pitchFamily="49" charset="0"/>
                <a:cs typeface="Consolas" panose="020B0609020204030204" pitchFamily="49" charset="0"/>
              </a:rPr>
              <a:t>        "</a:t>
            </a:r>
            <a:r>
              <a:rPr lang="en-US" sz="1200" err="1">
                <a:solidFill>
                  <a:schemeClr val="tx1"/>
                </a:solidFill>
                <a:latin typeface="Consolas" panose="020B0609020204030204" pitchFamily="49" charset="0"/>
                <a:cs typeface="Consolas" panose="020B0609020204030204" pitchFamily="49" charset="0"/>
              </a:rPr>
              <a:t>nameResult</a:t>
            </a: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"type": "string",</a:t>
            </a:r>
          </a:p>
          <a:p>
            <a:pPr marL="0" indent="0">
              <a:buNone/>
            </a:pPr>
            <a:r>
              <a:rPr lang="en-US" sz="1200">
                <a:solidFill>
                  <a:schemeClr val="tx1"/>
                </a:solidFill>
                <a:latin typeface="Consolas" panose="020B0609020204030204" pitchFamily="49" charset="0"/>
                <a:cs typeface="Consolas" panose="020B0609020204030204" pitchFamily="49" charset="0"/>
              </a:rPr>
              <a:t>            "value": "[variables('user')['user-name']]"</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    }</a:t>
            </a:r>
          </a:p>
          <a:p>
            <a:pPr marL="0" indent="0">
              <a:buNone/>
            </a:pPr>
            <a:r>
              <a:rPr lang="en-US" sz="120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33390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latin typeface="Arial" panose="020B0604020202020204" pitchFamily="34" charset="0"/>
                <a:cs typeface="Arial" panose="020B0604020202020204" pitchFamily="34" charset="0"/>
              </a:rPr>
              <a:t>Creating your ARM template</a:t>
            </a:r>
            <a:endParaRPr lang="pt-PT" sz="4000">
              <a:latin typeface="Arial" panose="020B0604020202020204" pitchFamily="34" charset="0"/>
              <a:cs typeface="Arial" panose="020B0604020202020204" pitchFamily="34" charset="0"/>
            </a:endParaRPr>
          </a:p>
        </p:txBody>
      </p:sp>
      <p:sp>
        <p:nvSpPr>
          <p:cNvPr id="8" name="Text Placeholder 3"/>
          <p:cNvSpPr>
            <a:spLocks noGrp="1"/>
          </p:cNvSpPr>
          <p:nvPr>
            <p:ph type="body" sz="quarter" idx="4294967295"/>
          </p:nvPr>
        </p:nvSpPr>
        <p:spPr>
          <a:xfrm>
            <a:off x="184240" y="2780456"/>
            <a:ext cx="5303393" cy="5167312"/>
          </a:xfrm>
        </p:spPr>
        <p:txBody>
          <a:bodyPr>
            <a:normAutofit/>
          </a:bodyPr>
          <a:lstStyle/>
          <a:p>
            <a:pPr marL="0" indent="0">
              <a:lnSpc>
                <a:spcPct val="100000"/>
              </a:lnSpc>
              <a:spcBef>
                <a:spcPts val="0"/>
              </a:spcBef>
              <a:spcAft>
                <a:spcPts val="1765"/>
              </a:spcAft>
              <a:buNone/>
            </a:pPr>
            <a:r>
              <a:rPr lang="es-ES" sz="2353" err="1">
                <a:latin typeface="Segoe UI" panose="020B0502040204020203" pitchFamily="34" charset="0"/>
                <a:cs typeface="Segoe UI" panose="020B0502040204020203" pitchFamily="34" charset="0"/>
              </a:rPr>
              <a:t>You</a:t>
            </a:r>
            <a:r>
              <a:rPr lang="es-ES" sz="2353">
                <a:latin typeface="Segoe UI" panose="020B0502040204020203" pitchFamily="34" charset="0"/>
                <a:cs typeface="Segoe UI" panose="020B0502040204020203" pitchFamily="34" charset="0"/>
              </a:rPr>
              <a:t> can </a:t>
            </a:r>
            <a:r>
              <a:rPr lang="es-ES" sz="2353" err="1">
                <a:latin typeface="Segoe UI" panose="020B0502040204020203" pitchFamily="34" charset="0"/>
                <a:cs typeface="Segoe UI" panose="020B0502040204020203" pitchFamily="34" charset="0"/>
              </a:rPr>
              <a:t>get</a:t>
            </a:r>
            <a:r>
              <a:rPr lang="es-ES" sz="2353">
                <a:latin typeface="Segoe UI" panose="020B0502040204020203" pitchFamily="34" charset="0"/>
                <a:cs typeface="Segoe UI" panose="020B0502040204020203" pitchFamily="34" charset="0"/>
              </a:rPr>
              <a:t> </a:t>
            </a:r>
            <a:r>
              <a:rPr lang="es-ES" sz="2353" err="1">
                <a:latin typeface="Segoe UI" panose="020B0502040204020203" pitchFamily="34" charset="0"/>
                <a:cs typeface="Segoe UI" panose="020B0502040204020203" pitchFamily="34" charset="0"/>
              </a:rPr>
              <a:t>an</a:t>
            </a:r>
            <a:r>
              <a:rPr lang="es-ES" sz="2353">
                <a:latin typeface="Segoe UI" panose="020B0502040204020203" pitchFamily="34" charset="0"/>
                <a:cs typeface="Segoe UI" panose="020B0502040204020203" pitchFamily="34" charset="0"/>
              </a:rPr>
              <a:t> ARM </a:t>
            </a:r>
            <a:r>
              <a:rPr lang="es-ES" sz="2353" err="1">
                <a:latin typeface="Segoe UI" panose="020B0502040204020203" pitchFamily="34" charset="0"/>
                <a:cs typeface="Segoe UI" panose="020B0502040204020203" pitchFamily="34" charset="0"/>
              </a:rPr>
              <a:t>template</a:t>
            </a:r>
            <a:r>
              <a:rPr lang="es-ES" sz="2353">
                <a:latin typeface="Segoe UI" panose="020B0502040204020203" pitchFamily="34" charset="0"/>
                <a:cs typeface="Segoe UI" panose="020B0502040204020203" pitchFamily="34" charset="0"/>
              </a:rPr>
              <a:t> </a:t>
            </a:r>
            <a:r>
              <a:rPr lang="es-ES" sz="2353" err="1">
                <a:latin typeface="Segoe UI" panose="020B0502040204020203" pitchFamily="34" charset="0"/>
                <a:cs typeface="Segoe UI" panose="020B0502040204020203" pitchFamily="34" charset="0"/>
              </a:rPr>
              <a:t>for</a:t>
            </a:r>
            <a:r>
              <a:rPr lang="es-ES" sz="2353">
                <a:latin typeface="Segoe UI" panose="020B0502040204020203" pitchFamily="34" charset="0"/>
                <a:cs typeface="Segoe UI" panose="020B0502040204020203" pitchFamily="34" charset="0"/>
              </a:rPr>
              <a:t> </a:t>
            </a:r>
            <a:r>
              <a:rPr lang="es-ES" sz="2353" err="1">
                <a:latin typeface="Segoe UI" panose="020B0502040204020203" pitchFamily="34" charset="0"/>
                <a:cs typeface="Segoe UI" panose="020B0502040204020203" pitchFamily="34" charset="0"/>
              </a:rPr>
              <a:t>your</a:t>
            </a:r>
            <a:r>
              <a:rPr lang="es-ES" sz="2353">
                <a:latin typeface="Segoe UI" panose="020B0502040204020203" pitchFamily="34" charset="0"/>
                <a:cs typeface="Segoe UI" panose="020B0502040204020203" pitchFamily="34" charset="0"/>
              </a:rPr>
              <a:t> </a:t>
            </a:r>
            <a:r>
              <a:rPr lang="es-ES" sz="2353" err="1">
                <a:latin typeface="Segoe UI" panose="020B0502040204020203" pitchFamily="34" charset="0"/>
                <a:cs typeface="Segoe UI" panose="020B0502040204020203" pitchFamily="34" charset="0"/>
              </a:rPr>
              <a:t>deployment</a:t>
            </a:r>
            <a:r>
              <a:rPr lang="es-ES" sz="2353">
                <a:latin typeface="Segoe UI" panose="020B0502040204020203" pitchFamily="34" charset="0"/>
                <a:cs typeface="Segoe UI" panose="020B0502040204020203" pitchFamily="34" charset="0"/>
              </a:rPr>
              <a:t> </a:t>
            </a:r>
            <a:r>
              <a:rPr lang="es-ES" sz="2353" err="1">
                <a:latin typeface="Segoe UI" panose="020B0502040204020203" pitchFamily="34" charset="0"/>
                <a:cs typeface="Segoe UI" panose="020B0502040204020203" pitchFamily="34" charset="0"/>
              </a:rPr>
              <a:t>from</a:t>
            </a:r>
            <a:r>
              <a:rPr lang="es-ES" sz="2353">
                <a:latin typeface="Segoe UI" panose="020B0502040204020203" pitchFamily="34" charset="0"/>
                <a:cs typeface="Segoe UI" panose="020B0502040204020203" pitchFamily="34" charset="0"/>
              </a:rPr>
              <a:t> </a:t>
            </a:r>
            <a:r>
              <a:rPr lang="es-ES" sz="2353" err="1">
                <a:latin typeface="Segoe UI" panose="020B0502040204020203" pitchFamily="34" charset="0"/>
                <a:cs typeface="Segoe UI" panose="020B0502040204020203" pitchFamily="34" charset="0"/>
              </a:rPr>
              <a:t>the</a:t>
            </a:r>
            <a:r>
              <a:rPr lang="es-ES" sz="2353">
                <a:latin typeface="Segoe UI" panose="020B0502040204020203" pitchFamily="34" charset="0"/>
                <a:cs typeface="Segoe UI" panose="020B0502040204020203" pitchFamily="34" charset="0"/>
              </a:rPr>
              <a:t> Azure Portal </a:t>
            </a:r>
            <a:endParaRPr lang="en-US" sz="2353">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4421848-F1A7-4761-8620-7A9E234B62F4}"/>
              </a:ext>
            </a:extLst>
          </p:cNvPr>
          <p:cNvPicPr>
            <a:picLocks noChangeAspect="1"/>
          </p:cNvPicPr>
          <p:nvPr/>
        </p:nvPicPr>
        <p:blipFill rotWithShape="1">
          <a:blip r:embed="rId2"/>
          <a:srcRect t="9939"/>
          <a:stretch/>
        </p:blipFill>
        <p:spPr>
          <a:xfrm>
            <a:off x="5166359" y="2042016"/>
            <a:ext cx="6841401" cy="4590587"/>
          </a:xfrm>
          <a:prstGeom prst="rect">
            <a:avLst/>
          </a:prstGeom>
        </p:spPr>
      </p:pic>
    </p:spTree>
    <p:extLst>
      <p:ext uri="{BB962C8B-B14F-4D97-AF65-F5344CB8AC3E}">
        <p14:creationId xmlns:p14="http://schemas.microsoft.com/office/powerpoint/2010/main" val="39474889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a:latin typeface="Arial" panose="020B0604020202020204" pitchFamily="34" charset="0"/>
                <a:cs typeface="Arial" panose="020B0604020202020204" pitchFamily="34" charset="0"/>
              </a:rPr>
              <a:t>Creating your ARM template</a:t>
            </a:r>
            <a:endParaRPr lang="pt-PT" sz="4000">
              <a:latin typeface="Arial" panose="020B0604020202020204" pitchFamily="34" charset="0"/>
              <a:cs typeface="Arial" panose="020B0604020202020204" pitchFamily="34" charset="0"/>
            </a:endParaRPr>
          </a:p>
        </p:txBody>
      </p:sp>
      <p:sp>
        <p:nvSpPr>
          <p:cNvPr id="8" name="Text Placeholder 3"/>
          <p:cNvSpPr>
            <a:spLocks noGrp="1"/>
          </p:cNvSpPr>
          <p:nvPr>
            <p:ph type="body" sz="quarter" idx="4294967295"/>
          </p:nvPr>
        </p:nvSpPr>
        <p:spPr>
          <a:xfrm>
            <a:off x="184240" y="2163236"/>
            <a:ext cx="5303393" cy="5167312"/>
          </a:xfrm>
        </p:spPr>
        <p:txBody>
          <a:bodyPr>
            <a:normAutofit/>
          </a:bodyPr>
          <a:lstStyle/>
          <a:p>
            <a:pPr marL="0" indent="0">
              <a:lnSpc>
                <a:spcPct val="100000"/>
              </a:lnSpc>
              <a:spcBef>
                <a:spcPts val="0"/>
              </a:spcBef>
              <a:spcAft>
                <a:spcPts val="1765"/>
              </a:spcAft>
              <a:buNone/>
            </a:pPr>
            <a:r>
              <a:rPr lang="es-ES" sz="2353" err="1">
                <a:latin typeface="Segoe UI" panose="020B0502040204020203" pitchFamily="34" charset="0"/>
                <a:cs typeface="Segoe UI" panose="020B0502040204020203" pitchFamily="34" charset="0"/>
              </a:rPr>
              <a:t>Leverage</a:t>
            </a:r>
            <a:r>
              <a:rPr lang="es-ES" sz="2353">
                <a:latin typeface="Segoe UI" panose="020B0502040204020203" pitchFamily="34" charset="0"/>
                <a:cs typeface="Segoe UI" panose="020B0502040204020203" pitchFamily="34" charset="0"/>
              </a:rPr>
              <a:t> Azure </a:t>
            </a:r>
            <a:r>
              <a:rPr lang="es-ES" sz="2353" err="1">
                <a:latin typeface="Segoe UI" panose="020B0502040204020203" pitchFamily="34" charset="0"/>
                <a:cs typeface="Segoe UI" panose="020B0502040204020203" pitchFamily="34" charset="0"/>
              </a:rPr>
              <a:t>Quickstart</a:t>
            </a:r>
            <a:r>
              <a:rPr lang="es-ES" sz="2353">
                <a:latin typeface="Segoe UI" panose="020B0502040204020203" pitchFamily="34" charset="0"/>
                <a:cs typeface="Segoe UI" panose="020B0502040204020203" pitchFamily="34" charset="0"/>
              </a:rPr>
              <a:t> </a:t>
            </a:r>
            <a:r>
              <a:rPr lang="es-ES" sz="2353" err="1">
                <a:latin typeface="Segoe UI" panose="020B0502040204020203" pitchFamily="34" charset="0"/>
                <a:cs typeface="Segoe UI" panose="020B0502040204020203" pitchFamily="34" charset="0"/>
              </a:rPr>
              <a:t>Templates</a:t>
            </a:r>
            <a:r>
              <a:rPr lang="es-ES" sz="2353">
                <a:latin typeface="Segoe UI" panose="020B0502040204020203" pitchFamily="34" charset="0"/>
                <a:cs typeface="Segoe UI" panose="020B0502040204020203" pitchFamily="34" charset="0"/>
              </a:rPr>
              <a:t>: </a:t>
            </a:r>
          </a:p>
          <a:p>
            <a:pPr marL="0" indent="0">
              <a:lnSpc>
                <a:spcPct val="100000"/>
              </a:lnSpc>
              <a:spcBef>
                <a:spcPts val="0"/>
              </a:spcBef>
              <a:spcAft>
                <a:spcPts val="1765"/>
              </a:spcAft>
              <a:buNone/>
            </a:pPr>
            <a:r>
              <a:rPr lang="en-US" sz="1600">
                <a:hlinkClick r:id="rId2"/>
              </a:rPr>
              <a:t>Azure </a:t>
            </a:r>
            <a:r>
              <a:rPr lang="en-US" sz="1600" err="1">
                <a:hlinkClick r:id="rId2"/>
              </a:rPr>
              <a:t>Quickstart</a:t>
            </a:r>
            <a:r>
              <a:rPr lang="en-US" sz="1600">
                <a:hlinkClick r:id="rId2"/>
              </a:rPr>
              <a:t> Templates (microsoft.com)</a:t>
            </a:r>
            <a:endParaRPr lang="en-US" sz="2353">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D2E0C1D1-B899-41A5-B70D-726C6DB5BE1A}"/>
              </a:ext>
            </a:extLst>
          </p:cNvPr>
          <p:cNvPicPr>
            <a:picLocks noChangeAspect="1"/>
          </p:cNvPicPr>
          <p:nvPr/>
        </p:nvPicPr>
        <p:blipFill>
          <a:blip r:embed="rId3"/>
          <a:stretch>
            <a:fillRect/>
          </a:stretch>
        </p:blipFill>
        <p:spPr>
          <a:xfrm>
            <a:off x="4882077" y="2780456"/>
            <a:ext cx="7125683" cy="3717636"/>
          </a:xfrm>
          <a:prstGeom prst="rect">
            <a:avLst/>
          </a:prstGeom>
        </p:spPr>
      </p:pic>
    </p:spTree>
    <p:extLst>
      <p:ext uri="{BB962C8B-B14F-4D97-AF65-F5344CB8AC3E}">
        <p14:creationId xmlns:p14="http://schemas.microsoft.com/office/powerpoint/2010/main" val="5230719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FB28DC-965A-492D-A1DD-CF9290237FB5}"/>
              </a:ext>
            </a:extLst>
          </p:cNvPr>
          <p:cNvSpPr/>
          <p:nvPr/>
        </p:nvSpPr>
        <p:spPr>
          <a:xfrm>
            <a:off x="0" y="0"/>
            <a:ext cx="535066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B26C363-220D-426E-934F-3F61D6428A22}"/>
              </a:ext>
            </a:extLst>
          </p:cNvPr>
          <p:cNvSpPr txBox="1"/>
          <p:nvPr/>
        </p:nvSpPr>
        <p:spPr>
          <a:xfrm>
            <a:off x="278606" y="113615"/>
            <a:ext cx="4714875" cy="646331"/>
          </a:xfrm>
          <a:prstGeom prst="rect">
            <a:avLst/>
          </a:prstGeom>
          <a:noFill/>
        </p:spPr>
        <p:txBody>
          <a:bodyPr wrap="square" rtlCol="0">
            <a:spAutoFit/>
          </a:bodyPr>
          <a:lstStyle/>
          <a:p>
            <a:r>
              <a:rPr lang="en-US" sz="3600">
                <a:latin typeface="Segoe UI Semibold" panose="020B0702040204020203" pitchFamily="34" charset="0"/>
                <a:cs typeface="Segoe UI Semibold" panose="020B0702040204020203" pitchFamily="34" charset="0"/>
              </a:rPr>
              <a:t>Project ‘Bicep’</a:t>
            </a:r>
          </a:p>
        </p:txBody>
      </p:sp>
      <p:sp>
        <p:nvSpPr>
          <p:cNvPr id="10" name="TextBox 9">
            <a:extLst>
              <a:ext uri="{FF2B5EF4-FFF2-40B4-BE49-F238E27FC236}">
                <a16:creationId xmlns:a16="http://schemas.microsoft.com/office/drawing/2014/main" id="{A5950058-9B74-4C80-A83E-AD3634910472}"/>
              </a:ext>
            </a:extLst>
          </p:cNvPr>
          <p:cNvSpPr txBox="1"/>
          <p:nvPr/>
        </p:nvSpPr>
        <p:spPr>
          <a:xfrm>
            <a:off x="6288521" y="4990491"/>
            <a:ext cx="4289074" cy="369332"/>
          </a:xfrm>
          <a:prstGeom prst="rect">
            <a:avLst/>
          </a:prstGeom>
          <a:noFill/>
        </p:spPr>
        <p:txBody>
          <a:bodyPr wrap="square" rtlCol="0">
            <a:spAutoFit/>
          </a:bodyPr>
          <a:lstStyle/>
          <a:p>
            <a:pPr algn="r"/>
            <a:r>
              <a:rPr lang="en-US">
                <a:latin typeface="Segoe UI" panose="020B0502040204020203" pitchFamily="34" charset="0"/>
                <a:cs typeface="Segoe UI" panose="020B0502040204020203" pitchFamily="34" charset="0"/>
              </a:rPr>
              <a:t>Learn more: </a:t>
            </a:r>
            <a:r>
              <a:rPr lang="en-US">
                <a:solidFill>
                  <a:srgbClr val="0070C0"/>
                </a:solidFill>
                <a:latin typeface="Segoe UI" panose="020B0502040204020203" pitchFamily="34" charset="0"/>
                <a:cs typeface="Segoe UI" panose="020B0502040204020203" pitchFamily="34" charset="0"/>
              </a:rPr>
              <a:t>aka.ms/Bicep</a:t>
            </a:r>
          </a:p>
        </p:txBody>
      </p:sp>
      <p:sp>
        <p:nvSpPr>
          <p:cNvPr id="12" name="TextBox 11">
            <a:extLst>
              <a:ext uri="{FF2B5EF4-FFF2-40B4-BE49-F238E27FC236}">
                <a16:creationId xmlns:a16="http://schemas.microsoft.com/office/drawing/2014/main" id="{C7F49340-F6F0-4199-A4AE-2B39B81A3326}"/>
              </a:ext>
            </a:extLst>
          </p:cNvPr>
          <p:cNvSpPr txBox="1"/>
          <p:nvPr/>
        </p:nvSpPr>
        <p:spPr>
          <a:xfrm>
            <a:off x="325572" y="2002895"/>
            <a:ext cx="4479831" cy="523220"/>
          </a:xfrm>
          <a:prstGeom prst="rect">
            <a:avLst/>
          </a:prstGeom>
          <a:noFill/>
        </p:spPr>
        <p:txBody>
          <a:bodyPr wrap="square" rtlCol="0">
            <a:spAutoFit/>
          </a:bodyPr>
          <a:lstStyle/>
          <a:p>
            <a:r>
              <a:rPr lang="en-US" sz="1400">
                <a:solidFill>
                  <a:srgbClr val="0070C0"/>
                </a:solidFill>
                <a:latin typeface="Segoe UI Semibold" panose="020B0702040204020203" pitchFamily="34" charset="0"/>
                <a:cs typeface="Segoe UI Semibold" panose="020B0702040204020203" pitchFamily="34" charset="0"/>
              </a:rPr>
              <a:t>Transpiles to ARM Templates: </a:t>
            </a:r>
            <a:r>
              <a:rPr lang="en-US" sz="1400">
                <a:latin typeface="Segoe UI" panose="020B0502040204020203" pitchFamily="34" charset="0"/>
                <a:cs typeface="Segoe UI" panose="020B0502040204020203" pitchFamily="34" charset="0"/>
              </a:rPr>
              <a:t>Leverage ARM template knowledge and investments.</a:t>
            </a:r>
            <a:r>
              <a:rPr lang="en-US" sz="1400">
                <a:solidFill>
                  <a:srgbClr val="0070C0"/>
                </a:solidFill>
                <a:latin typeface="Segoe UI Semibold" panose="020B0702040204020203" pitchFamily="34" charset="0"/>
                <a:cs typeface="Segoe UI Semibold" panose="020B0702040204020203" pitchFamily="34" charset="0"/>
              </a:rPr>
              <a:t> </a:t>
            </a:r>
            <a:endParaRPr lang="en-US" sz="1400">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824D6E7C-4E74-4B67-95C9-C620C73D1045}"/>
              </a:ext>
            </a:extLst>
          </p:cNvPr>
          <p:cNvSpPr txBox="1"/>
          <p:nvPr/>
        </p:nvSpPr>
        <p:spPr>
          <a:xfrm>
            <a:off x="316090" y="5150075"/>
            <a:ext cx="4479830" cy="523220"/>
          </a:xfrm>
          <a:prstGeom prst="rect">
            <a:avLst/>
          </a:prstGeom>
          <a:noFill/>
        </p:spPr>
        <p:txBody>
          <a:bodyPr wrap="square" rtlCol="0">
            <a:spAutoFit/>
          </a:bodyPr>
          <a:lstStyle/>
          <a:p>
            <a:r>
              <a:rPr lang="en-US" sz="1400">
                <a:solidFill>
                  <a:srgbClr val="0070C0"/>
                </a:solidFill>
                <a:latin typeface="Segoe UI Semibold" panose="020B0702040204020203" pitchFamily="34" charset="0"/>
                <a:cs typeface="Segoe UI Semibold" panose="020B0702040204020203" pitchFamily="34" charset="0"/>
              </a:rPr>
              <a:t>Currently at 0.3 release:</a:t>
            </a:r>
            <a:r>
              <a:rPr lang="en-US" sz="1400">
                <a:latin typeface="Segoe UI" panose="020B0502040204020203" pitchFamily="34" charset="0"/>
                <a:cs typeface="Segoe UI" panose="020B0502040204020203" pitchFamily="34" charset="0"/>
              </a:rPr>
              <a:t> 1:1 with ARM templates, loops, </a:t>
            </a:r>
            <a:r>
              <a:rPr lang="en-US" sz="1400" b="1">
                <a:latin typeface="Segoe UI" panose="020B0502040204020203" pitchFamily="34" charset="0"/>
                <a:cs typeface="Segoe UI" panose="020B0502040204020203" pitchFamily="34" charset="0"/>
              </a:rPr>
              <a:t>decompile</a:t>
            </a:r>
          </a:p>
        </p:txBody>
      </p:sp>
      <p:sp>
        <p:nvSpPr>
          <p:cNvPr id="34" name="TextBox 33">
            <a:extLst>
              <a:ext uri="{FF2B5EF4-FFF2-40B4-BE49-F238E27FC236}">
                <a16:creationId xmlns:a16="http://schemas.microsoft.com/office/drawing/2014/main" id="{A6E61E7B-2823-4832-B483-DCD529894849}"/>
              </a:ext>
            </a:extLst>
          </p:cNvPr>
          <p:cNvSpPr txBox="1"/>
          <p:nvPr/>
        </p:nvSpPr>
        <p:spPr>
          <a:xfrm>
            <a:off x="278606" y="881932"/>
            <a:ext cx="4714875" cy="707886"/>
          </a:xfrm>
          <a:prstGeom prst="rect">
            <a:avLst/>
          </a:prstGeom>
          <a:noFill/>
        </p:spPr>
        <p:txBody>
          <a:bodyPr wrap="square" rtlCol="0">
            <a:spAutoFit/>
          </a:bodyPr>
          <a:lstStyle/>
          <a:p>
            <a:r>
              <a:rPr lang="en-US" sz="2000">
                <a:solidFill>
                  <a:srgbClr val="0070C0"/>
                </a:solidFill>
                <a:latin typeface="Segoe UI" panose="020B0502040204020203" pitchFamily="34" charset="0"/>
                <a:cs typeface="Segoe UI" panose="020B0502040204020203" pitchFamily="34" charset="0"/>
              </a:rPr>
              <a:t>Simple declarative language to provision infrastructure on Azure</a:t>
            </a:r>
          </a:p>
        </p:txBody>
      </p:sp>
      <p:grpSp>
        <p:nvGrpSpPr>
          <p:cNvPr id="85" name="Group 84">
            <a:extLst>
              <a:ext uri="{FF2B5EF4-FFF2-40B4-BE49-F238E27FC236}">
                <a16:creationId xmlns:a16="http://schemas.microsoft.com/office/drawing/2014/main" id="{DBE3A874-27D3-4800-8ED5-AD3C316EED08}"/>
              </a:ext>
            </a:extLst>
          </p:cNvPr>
          <p:cNvGrpSpPr/>
          <p:nvPr/>
        </p:nvGrpSpPr>
        <p:grpSpPr>
          <a:xfrm>
            <a:off x="6517855" y="1235875"/>
            <a:ext cx="4715078" cy="3380336"/>
            <a:chOff x="6279650" y="1070631"/>
            <a:chExt cx="4715078" cy="3380336"/>
          </a:xfrm>
        </p:grpSpPr>
        <p:sp>
          <p:nvSpPr>
            <p:cNvPr id="37" name="Rectangle: Rounded Corners 36">
              <a:extLst>
                <a:ext uri="{FF2B5EF4-FFF2-40B4-BE49-F238E27FC236}">
                  <a16:creationId xmlns:a16="http://schemas.microsoft.com/office/drawing/2014/main" id="{90735577-75C3-4CBB-8944-0777562B1A4E}"/>
                </a:ext>
              </a:extLst>
            </p:cNvPr>
            <p:cNvSpPr/>
            <p:nvPr/>
          </p:nvSpPr>
          <p:spPr>
            <a:xfrm>
              <a:off x="6307487" y="2770370"/>
              <a:ext cx="4632310" cy="492352"/>
            </a:xfrm>
            <a:prstGeom prst="roundRect">
              <a:avLst>
                <a:gd name="adj" fmla="val 2513"/>
              </a:avLst>
            </a:prstGeom>
            <a:solidFill>
              <a:srgbClr val="155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Semibold" panose="020B0702040204020203" pitchFamily="34" charset="0"/>
                <a:cs typeface="Segoe UI Semibold" panose="020B0702040204020203" pitchFamily="34" charset="0"/>
              </a:endParaRPr>
            </a:p>
          </p:txBody>
        </p:sp>
        <p:sp>
          <p:nvSpPr>
            <p:cNvPr id="38" name="TextBox 37">
              <a:extLst>
                <a:ext uri="{FF2B5EF4-FFF2-40B4-BE49-F238E27FC236}">
                  <a16:creationId xmlns:a16="http://schemas.microsoft.com/office/drawing/2014/main" id="{C5CC900E-A67E-4FE7-9923-63FEF8BE4F0B}"/>
                </a:ext>
              </a:extLst>
            </p:cNvPr>
            <p:cNvSpPr txBox="1"/>
            <p:nvPr/>
          </p:nvSpPr>
          <p:spPr>
            <a:xfrm>
              <a:off x="6304152" y="2836446"/>
              <a:ext cx="4635645" cy="338554"/>
            </a:xfrm>
            <a:prstGeom prst="rect">
              <a:avLst/>
            </a:prstGeom>
            <a:noFill/>
          </p:spPr>
          <p:txBody>
            <a:bodyPr wrap="square" rtlCol="0">
              <a:spAutoFit/>
            </a:bodyPr>
            <a:lstStyle/>
            <a:p>
              <a:pPr algn="ctr"/>
              <a:r>
                <a:rPr lang="en-US" sz="1600">
                  <a:solidFill>
                    <a:schemeClr val="bg1"/>
                  </a:solidFill>
                  <a:latin typeface="Segoe UI Semibold" panose="020B0702040204020203" pitchFamily="34" charset="0"/>
                  <a:cs typeface="Segoe UI Semibold" panose="020B0702040204020203" pitchFamily="34" charset="0"/>
                </a:rPr>
                <a:t>Azure Resource Manager</a:t>
              </a:r>
            </a:p>
          </p:txBody>
        </p:sp>
        <p:grpSp>
          <p:nvGrpSpPr>
            <p:cNvPr id="39" name="Group 38">
              <a:extLst>
                <a:ext uri="{FF2B5EF4-FFF2-40B4-BE49-F238E27FC236}">
                  <a16:creationId xmlns:a16="http://schemas.microsoft.com/office/drawing/2014/main" id="{0AB04E72-16B0-408C-8F04-1E0D30C584A8}"/>
                </a:ext>
              </a:extLst>
            </p:cNvPr>
            <p:cNvGrpSpPr/>
            <p:nvPr/>
          </p:nvGrpSpPr>
          <p:grpSpPr>
            <a:xfrm>
              <a:off x="6279650" y="3263351"/>
              <a:ext cx="4715078" cy="1187616"/>
              <a:chOff x="3275938" y="3728462"/>
              <a:chExt cx="4715078" cy="1187616"/>
            </a:xfrm>
          </p:grpSpPr>
          <p:grpSp>
            <p:nvGrpSpPr>
              <p:cNvPr id="40" name="Group 39">
                <a:extLst>
                  <a:ext uri="{FF2B5EF4-FFF2-40B4-BE49-F238E27FC236}">
                    <a16:creationId xmlns:a16="http://schemas.microsoft.com/office/drawing/2014/main" id="{4B156CA4-D0C7-4807-B58C-9454672922F8}"/>
                  </a:ext>
                </a:extLst>
              </p:cNvPr>
              <p:cNvGrpSpPr/>
              <p:nvPr/>
            </p:nvGrpSpPr>
            <p:grpSpPr>
              <a:xfrm>
                <a:off x="5083015" y="3728462"/>
                <a:ext cx="616596" cy="699712"/>
                <a:chOff x="2040937" y="2361536"/>
                <a:chExt cx="616596" cy="699712"/>
              </a:xfrm>
            </p:grpSpPr>
            <p:cxnSp>
              <p:nvCxnSpPr>
                <p:cNvPr id="61" name="Straight Arrow Connector 60">
                  <a:extLst>
                    <a:ext uri="{FF2B5EF4-FFF2-40B4-BE49-F238E27FC236}">
                      <a16:creationId xmlns:a16="http://schemas.microsoft.com/office/drawing/2014/main" id="{8FB02453-F3E0-4FBC-B47F-370475270431}"/>
                    </a:ext>
                  </a:extLst>
                </p:cNvPr>
                <p:cNvCxnSpPr>
                  <a:cxnSpLocks/>
                </p:cNvCxnSpPr>
                <p:nvPr/>
              </p:nvCxnSpPr>
              <p:spPr>
                <a:xfrm>
                  <a:off x="2343997"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4F637DF0-3344-4D47-8E83-5E604DB627FA}"/>
                    </a:ext>
                  </a:extLst>
                </p:cNvPr>
                <p:cNvSpPr/>
                <p:nvPr/>
              </p:nvSpPr>
              <p:spPr>
                <a:xfrm>
                  <a:off x="2040937"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ARC</a:t>
                  </a:r>
                </a:p>
              </p:txBody>
            </p:sp>
          </p:grpSp>
          <p:grpSp>
            <p:nvGrpSpPr>
              <p:cNvPr id="41" name="Group 40">
                <a:extLst>
                  <a:ext uri="{FF2B5EF4-FFF2-40B4-BE49-F238E27FC236}">
                    <a16:creationId xmlns:a16="http://schemas.microsoft.com/office/drawing/2014/main" id="{A3315E8A-027B-4D78-BD29-BA8B1E5046EA}"/>
                  </a:ext>
                </a:extLst>
              </p:cNvPr>
              <p:cNvGrpSpPr/>
              <p:nvPr/>
            </p:nvGrpSpPr>
            <p:grpSpPr>
              <a:xfrm>
                <a:off x="5809195" y="3728462"/>
                <a:ext cx="616596" cy="699712"/>
                <a:chOff x="2807419" y="2361536"/>
                <a:chExt cx="616596" cy="699712"/>
              </a:xfrm>
            </p:grpSpPr>
            <p:cxnSp>
              <p:nvCxnSpPr>
                <p:cNvPr id="59" name="Straight Arrow Connector 58">
                  <a:extLst>
                    <a:ext uri="{FF2B5EF4-FFF2-40B4-BE49-F238E27FC236}">
                      <a16:creationId xmlns:a16="http://schemas.microsoft.com/office/drawing/2014/main" id="{FDDF6C0C-18FC-444C-9B37-1975086B2EE2}"/>
                    </a:ext>
                  </a:extLst>
                </p:cNvPr>
                <p:cNvCxnSpPr>
                  <a:cxnSpLocks/>
                </p:cNvCxnSpPr>
                <p:nvPr/>
              </p:nvCxnSpPr>
              <p:spPr>
                <a:xfrm>
                  <a:off x="3110479"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F7E8C7FF-EC26-487D-B5BF-A9897F45322D}"/>
                    </a:ext>
                  </a:extLst>
                </p:cNvPr>
                <p:cNvSpPr/>
                <p:nvPr/>
              </p:nvSpPr>
              <p:spPr>
                <a:xfrm>
                  <a:off x="2807419"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K8s</a:t>
                  </a:r>
                </a:p>
              </p:txBody>
            </p:sp>
          </p:grpSp>
          <p:grpSp>
            <p:nvGrpSpPr>
              <p:cNvPr id="42" name="Group 41">
                <a:extLst>
                  <a:ext uri="{FF2B5EF4-FFF2-40B4-BE49-F238E27FC236}">
                    <a16:creationId xmlns:a16="http://schemas.microsoft.com/office/drawing/2014/main" id="{AC55D42D-479A-4A5C-991D-4DEC9085EC2A}"/>
                  </a:ext>
                </a:extLst>
              </p:cNvPr>
              <p:cNvGrpSpPr/>
              <p:nvPr/>
            </p:nvGrpSpPr>
            <p:grpSpPr>
              <a:xfrm>
                <a:off x="6535375" y="3728462"/>
                <a:ext cx="616596" cy="699712"/>
                <a:chOff x="2807419" y="2361536"/>
                <a:chExt cx="616596" cy="699712"/>
              </a:xfrm>
            </p:grpSpPr>
            <p:cxnSp>
              <p:nvCxnSpPr>
                <p:cNvPr id="57" name="Straight Arrow Connector 56">
                  <a:extLst>
                    <a:ext uri="{FF2B5EF4-FFF2-40B4-BE49-F238E27FC236}">
                      <a16:creationId xmlns:a16="http://schemas.microsoft.com/office/drawing/2014/main" id="{0A5B719B-6DC3-4D64-836D-4163C97E8401}"/>
                    </a:ext>
                  </a:extLst>
                </p:cNvPr>
                <p:cNvCxnSpPr>
                  <a:cxnSpLocks/>
                </p:cNvCxnSpPr>
                <p:nvPr/>
              </p:nvCxnSpPr>
              <p:spPr>
                <a:xfrm>
                  <a:off x="3110479"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81DB398F-CF27-4FCE-B198-F0A70316C8D4}"/>
                    </a:ext>
                  </a:extLst>
                </p:cNvPr>
                <p:cNvSpPr/>
                <p:nvPr/>
              </p:nvSpPr>
              <p:spPr>
                <a:xfrm>
                  <a:off x="2807419"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GitHub</a:t>
                  </a:r>
                </a:p>
              </p:txBody>
            </p:sp>
          </p:grpSp>
          <p:grpSp>
            <p:nvGrpSpPr>
              <p:cNvPr id="43" name="Group 42">
                <a:extLst>
                  <a:ext uri="{FF2B5EF4-FFF2-40B4-BE49-F238E27FC236}">
                    <a16:creationId xmlns:a16="http://schemas.microsoft.com/office/drawing/2014/main" id="{00C3040F-5369-4723-B464-78D02ABD86B5}"/>
                  </a:ext>
                </a:extLst>
              </p:cNvPr>
              <p:cNvGrpSpPr/>
              <p:nvPr/>
            </p:nvGrpSpPr>
            <p:grpSpPr>
              <a:xfrm>
                <a:off x="4300151" y="3728462"/>
                <a:ext cx="764795" cy="1187616"/>
                <a:chOff x="4300151" y="3544877"/>
                <a:chExt cx="764795" cy="1187616"/>
              </a:xfrm>
            </p:grpSpPr>
            <p:grpSp>
              <p:nvGrpSpPr>
                <p:cNvPr id="53" name="Group 52">
                  <a:extLst>
                    <a:ext uri="{FF2B5EF4-FFF2-40B4-BE49-F238E27FC236}">
                      <a16:creationId xmlns:a16="http://schemas.microsoft.com/office/drawing/2014/main" id="{442ABEA4-B8BD-4558-A9DE-1C2329A2C01C}"/>
                    </a:ext>
                  </a:extLst>
                </p:cNvPr>
                <p:cNvGrpSpPr/>
                <p:nvPr/>
              </p:nvGrpSpPr>
              <p:grpSpPr>
                <a:xfrm>
                  <a:off x="4356835" y="3544877"/>
                  <a:ext cx="616596" cy="695194"/>
                  <a:chOff x="4337936" y="3544877"/>
                  <a:chExt cx="616596" cy="695194"/>
                </a:xfrm>
              </p:grpSpPr>
              <p:cxnSp>
                <p:nvCxnSpPr>
                  <p:cNvPr id="55" name="Straight Arrow Connector 54">
                    <a:extLst>
                      <a:ext uri="{FF2B5EF4-FFF2-40B4-BE49-F238E27FC236}">
                        <a16:creationId xmlns:a16="http://schemas.microsoft.com/office/drawing/2014/main" id="{C480C312-B843-41CB-B834-5C59D42387A0}"/>
                      </a:ext>
                    </a:extLst>
                  </p:cNvPr>
                  <p:cNvCxnSpPr>
                    <a:cxnSpLocks/>
                  </p:cNvCxnSpPr>
                  <p:nvPr/>
                </p:nvCxnSpPr>
                <p:spPr>
                  <a:xfrm>
                    <a:off x="4634613" y="3544877"/>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A700565-4C83-40A1-BCEA-B62748DEAB2D}"/>
                      </a:ext>
                    </a:extLst>
                  </p:cNvPr>
                  <p:cNvSpPr/>
                  <p:nvPr/>
                </p:nvSpPr>
                <p:spPr>
                  <a:xfrm>
                    <a:off x="4337936" y="3890214"/>
                    <a:ext cx="616596" cy="349857"/>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600">
                        <a:solidFill>
                          <a:schemeClr val="tx1">
                            <a:lumMod val="50000"/>
                            <a:lumOff val="50000"/>
                          </a:schemeClr>
                        </a:solidFill>
                        <a:latin typeface="Segoe UI Semibold" panose="020B0702040204020203" pitchFamily="34" charset="0"/>
                        <a:cs typeface="Segoe UI Semibold" panose="020B0702040204020203" pitchFamily="34" charset="0"/>
                      </a:rPr>
                      <a:t>…</a:t>
                    </a:r>
                  </a:p>
                </p:txBody>
              </p:sp>
            </p:grpSp>
            <p:sp>
              <p:nvSpPr>
                <p:cNvPr id="54" name="TextBox 53">
                  <a:extLst>
                    <a:ext uri="{FF2B5EF4-FFF2-40B4-BE49-F238E27FC236}">
                      <a16:creationId xmlns:a16="http://schemas.microsoft.com/office/drawing/2014/main" id="{B1CEF458-F68A-4D85-B775-B496BD19CF67}"/>
                    </a:ext>
                  </a:extLst>
                </p:cNvPr>
                <p:cNvSpPr txBox="1"/>
                <p:nvPr/>
              </p:nvSpPr>
              <p:spPr>
                <a:xfrm>
                  <a:off x="4300151" y="4270828"/>
                  <a:ext cx="764795" cy="461665"/>
                </a:xfrm>
                <a:prstGeom prst="rect">
                  <a:avLst/>
                </a:prstGeom>
                <a:noFill/>
              </p:spPr>
              <p:txBody>
                <a:bodyPr wrap="square">
                  <a:spAutoFit/>
                </a:bodyP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+250 Resource Providers</a:t>
                  </a:r>
                </a:p>
              </p:txBody>
            </p:sp>
          </p:grpSp>
          <p:grpSp>
            <p:nvGrpSpPr>
              <p:cNvPr id="44" name="Group 43">
                <a:extLst>
                  <a:ext uri="{FF2B5EF4-FFF2-40B4-BE49-F238E27FC236}">
                    <a16:creationId xmlns:a16="http://schemas.microsoft.com/office/drawing/2014/main" id="{74C53BC5-E0AA-4870-8660-C91697402C25}"/>
                  </a:ext>
                </a:extLst>
              </p:cNvPr>
              <p:cNvGrpSpPr/>
              <p:nvPr/>
            </p:nvGrpSpPr>
            <p:grpSpPr>
              <a:xfrm>
                <a:off x="3275938" y="3728462"/>
                <a:ext cx="971313" cy="933444"/>
                <a:chOff x="3275938" y="3544877"/>
                <a:chExt cx="971313" cy="933444"/>
              </a:xfrm>
            </p:grpSpPr>
            <p:grpSp>
              <p:nvGrpSpPr>
                <p:cNvPr id="49" name="Group 48">
                  <a:extLst>
                    <a:ext uri="{FF2B5EF4-FFF2-40B4-BE49-F238E27FC236}">
                      <a16:creationId xmlns:a16="http://schemas.microsoft.com/office/drawing/2014/main" id="{768208AB-E2E3-4F0D-9D07-3762CC27F20A}"/>
                    </a:ext>
                  </a:extLst>
                </p:cNvPr>
                <p:cNvGrpSpPr/>
                <p:nvPr/>
              </p:nvGrpSpPr>
              <p:grpSpPr>
                <a:xfrm>
                  <a:off x="3303776" y="3544877"/>
                  <a:ext cx="915638" cy="932260"/>
                  <a:chOff x="507973" y="2361536"/>
                  <a:chExt cx="915638" cy="932260"/>
                </a:xfrm>
              </p:grpSpPr>
              <p:cxnSp>
                <p:nvCxnSpPr>
                  <p:cNvPr id="51" name="Straight Arrow Connector 50">
                    <a:extLst>
                      <a:ext uri="{FF2B5EF4-FFF2-40B4-BE49-F238E27FC236}">
                        <a16:creationId xmlns:a16="http://schemas.microsoft.com/office/drawing/2014/main" id="{91EAD29B-B2AE-4E3B-9A60-98FE4C5E9837}"/>
                      </a:ext>
                    </a:extLst>
                  </p:cNvPr>
                  <p:cNvCxnSpPr>
                    <a:cxnSpLocks/>
                  </p:cNvCxnSpPr>
                  <p:nvPr/>
                </p:nvCxnSpPr>
                <p:spPr>
                  <a:xfrm>
                    <a:off x="965396"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DA4BDCE3-05E7-4343-91EF-3ADA1AD1687F}"/>
                      </a:ext>
                    </a:extLst>
                  </p:cNvPr>
                  <p:cNvSpPr/>
                  <p:nvPr/>
                </p:nvSpPr>
                <p:spPr>
                  <a:xfrm>
                    <a:off x="507973" y="2711391"/>
                    <a:ext cx="915638" cy="582405"/>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lumMod val="50000"/>
                          <a:lumOff val="50000"/>
                        </a:schemeClr>
                      </a:solidFill>
                      <a:latin typeface="Segoe UI Semibold" panose="020B0702040204020203" pitchFamily="34" charset="0"/>
                      <a:cs typeface="Segoe UI Semibold" panose="020B0702040204020203" pitchFamily="34" charset="0"/>
                    </a:endParaRPr>
                  </a:p>
                </p:txBody>
              </p:sp>
            </p:grpSp>
            <p:sp>
              <p:nvSpPr>
                <p:cNvPr id="50" name="TextBox 49">
                  <a:extLst>
                    <a:ext uri="{FF2B5EF4-FFF2-40B4-BE49-F238E27FC236}">
                      <a16:creationId xmlns:a16="http://schemas.microsoft.com/office/drawing/2014/main" id="{5BF0D5B0-7C6E-43C9-9BFE-63CD50066BA3}"/>
                    </a:ext>
                  </a:extLst>
                </p:cNvPr>
                <p:cNvSpPr txBox="1"/>
                <p:nvPr/>
              </p:nvSpPr>
              <p:spPr>
                <a:xfrm>
                  <a:off x="3275938" y="3893546"/>
                  <a:ext cx="971313" cy="584775"/>
                </a:xfrm>
                <a:prstGeom prst="rect">
                  <a:avLst/>
                </a:prstGeom>
                <a:noFill/>
              </p:spPr>
              <p:txBody>
                <a:bodyPr wrap="square">
                  <a:spAutoFit/>
                </a:bodyP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Storage </a:t>
                  </a:r>
                </a:p>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Compute</a:t>
                  </a:r>
                </a:p>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Network</a:t>
                  </a:r>
                </a:p>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Identity</a:t>
                  </a:r>
                </a:p>
              </p:txBody>
            </p:sp>
          </p:grpSp>
          <p:grpSp>
            <p:nvGrpSpPr>
              <p:cNvPr id="45" name="Group 44">
                <a:extLst>
                  <a:ext uri="{FF2B5EF4-FFF2-40B4-BE49-F238E27FC236}">
                    <a16:creationId xmlns:a16="http://schemas.microsoft.com/office/drawing/2014/main" id="{00753CBE-A6E8-4FC7-9893-35E6A7D91E5A}"/>
                  </a:ext>
                </a:extLst>
              </p:cNvPr>
              <p:cNvGrpSpPr/>
              <p:nvPr/>
            </p:nvGrpSpPr>
            <p:grpSpPr>
              <a:xfrm>
                <a:off x="7183875" y="3728462"/>
                <a:ext cx="807141" cy="1064505"/>
                <a:chOff x="7183875" y="3544877"/>
                <a:chExt cx="807141" cy="1064505"/>
              </a:xfrm>
            </p:grpSpPr>
            <p:cxnSp>
              <p:nvCxnSpPr>
                <p:cNvPr id="46" name="Straight Arrow Connector 45">
                  <a:extLst>
                    <a:ext uri="{FF2B5EF4-FFF2-40B4-BE49-F238E27FC236}">
                      <a16:creationId xmlns:a16="http://schemas.microsoft.com/office/drawing/2014/main" id="{DFDA72D0-6553-4D6A-8434-52D5FC67401E}"/>
                    </a:ext>
                  </a:extLst>
                </p:cNvPr>
                <p:cNvCxnSpPr>
                  <a:cxnSpLocks/>
                </p:cNvCxnSpPr>
                <p:nvPr/>
              </p:nvCxnSpPr>
              <p:spPr>
                <a:xfrm>
                  <a:off x="7585535" y="3544877"/>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CA776851-02C1-411E-9B4A-AB0FBB7F51FB}"/>
                    </a:ext>
                  </a:extLst>
                </p:cNvPr>
                <p:cNvSpPr/>
                <p:nvPr/>
              </p:nvSpPr>
              <p:spPr>
                <a:xfrm>
                  <a:off x="7273589" y="3894733"/>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a:solidFill>
                        <a:schemeClr val="tx1">
                          <a:lumMod val="50000"/>
                          <a:lumOff val="50000"/>
                        </a:schemeClr>
                      </a:solidFill>
                      <a:latin typeface="Segoe UI Semibold" panose="020B0702040204020203" pitchFamily="34" charset="0"/>
                      <a:cs typeface="Segoe UI Semibold" panose="020B0702040204020203" pitchFamily="34" charset="0"/>
                    </a:rPr>
                    <a:t>…</a:t>
                  </a:r>
                </a:p>
              </p:txBody>
            </p:sp>
            <p:sp>
              <p:nvSpPr>
                <p:cNvPr id="48" name="TextBox 47">
                  <a:extLst>
                    <a:ext uri="{FF2B5EF4-FFF2-40B4-BE49-F238E27FC236}">
                      <a16:creationId xmlns:a16="http://schemas.microsoft.com/office/drawing/2014/main" id="{956E8237-C51A-4CD4-B964-0CE7D4F3E5FB}"/>
                    </a:ext>
                  </a:extLst>
                </p:cNvPr>
                <p:cNvSpPr txBox="1"/>
                <p:nvPr/>
              </p:nvSpPr>
              <p:spPr>
                <a:xfrm>
                  <a:off x="7183875" y="4270828"/>
                  <a:ext cx="807141" cy="338554"/>
                </a:xfrm>
                <a:prstGeom prst="rect">
                  <a:avLst/>
                </a:prstGeom>
                <a:noFill/>
              </p:spPr>
              <p:txBody>
                <a:bodyPr wrap="square">
                  <a:spAutoFit/>
                </a:bodyP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3</a:t>
                  </a:r>
                  <a:r>
                    <a:rPr lang="en-US" sz="800" baseline="30000">
                      <a:solidFill>
                        <a:schemeClr val="tx1">
                          <a:lumMod val="65000"/>
                          <a:lumOff val="35000"/>
                        </a:schemeClr>
                      </a:solidFill>
                      <a:latin typeface="Segoe UI Semibold" panose="020B0702040204020203" pitchFamily="34" charset="0"/>
                      <a:cs typeface="Segoe UI Semibold" panose="020B0702040204020203" pitchFamily="34" charset="0"/>
                    </a:rPr>
                    <a:t>rd</a:t>
                  </a: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 party extensibility</a:t>
                  </a:r>
                </a:p>
              </p:txBody>
            </p:sp>
          </p:grpSp>
        </p:grpSp>
        <p:sp>
          <p:nvSpPr>
            <p:cNvPr id="63" name="Rectangle: Rounded Corners 62">
              <a:extLst>
                <a:ext uri="{FF2B5EF4-FFF2-40B4-BE49-F238E27FC236}">
                  <a16:creationId xmlns:a16="http://schemas.microsoft.com/office/drawing/2014/main" id="{B48FD4F2-633A-4A25-ADA5-54ED010DD810}"/>
                </a:ext>
              </a:extLst>
            </p:cNvPr>
            <p:cNvSpPr/>
            <p:nvPr/>
          </p:nvSpPr>
          <p:spPr>
            <a:xfrm>
              <a:off x="7166665" y="2051162"/>
              <a:ext cx="2910617"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lumMod val="65000"/>
                      <a:lumOff val="35000"/>
                    </a:schemeClr>
                  </a:solidFill>
                  <a:latin typeface="Segoe UI Semibold" panose="020B0702040204020203" pitchFamily="34" charset="0"/>
                  <a:cs typeface="Segoe UI Semibold" panose="020B0702040204020203" pitchFamily="34" charset="0"/>
                </a:rPr>
                <a:t>ARM Templates</a:t>
              </a:r>
            </a:p>
          </p:txBody>
        </p:sp>
        <p:cxnSp>
          <p:nvCxnSpPr>
            <p:cNvPr id="64" name="Straight Arrow Connector 63">
              <a:extLst>
                <a:ext uri="{FF2B5EF4-FFF2-40B4-BE49-F238E27FC236}">
                  <a16:creationId xmlns:a16="http://schemas.microsoft.com/office/drawing/2014/main" id="{3D8323B2-8361-4562-A44A-0E25CC5EA3C7}"/>
                </a:ext>
              </a:extLst>
            </p:cNvPr>
            <p:cNvCxnSpPr>
              <a:cxnSpLocks/>
            </p:cNvCxnSpPr>
            <p:nvPr/>
          </p:nvCxnSpPr>
          <p:spPr>
            <a:xfrm>
              <a:off x="8609387" y="2485248"/>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4674E8E0-4F0C-46C5-971D-93A3248F09AD}"/>
                </a:ext>
              </a:extLst>
            </p:cNvPr>
            <p:cNvGrpSpPr/>
            <p:nvPr/>
          </p:nvGrpSpPr>
          <p:grpSpPr>
            <a:xfrm>
              <a:off x="7922243" y="1070631"/>
              <a:ext cx="1367729" cy="582405"/>
              <a:chOff x="2501916" y="5146282"/>
              <a:chExt cx="1367729" cy="582405"/>
            </a:xfrm>
          </p:grpSpPr>
          <p:sp>
            <p:nvSpPr>
              <p:cNvPr id="81" name="Rectangle: Rounded Corners 80">
                <a:extLst>
                  <a:ext uri="{FF2B5EF4-FFF2-40B4-BE49-F238E27FC236}">
                    <a16:creationId xmlns:a16="http://schemas.microsoft.com/office/drawing/2014/main" id="{1EFEF9A7-B127-43C7-8F46-9C5995BE5931}"/>
                  </a:ext>
                </a:extLst>
              </p:cNvPr>
              <p:cNvSpPr/>
              <p:nvPr/>
            </p:nvSpPr>
            <p:spPr>
              <a:xfrm>
                <a:off x="2501916" y="5146282"/>
                <a:ext cx="1367729" cy="582405"/>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lumMod val="50000"/>
                      <a:lumOff val="50000"/>
                    </a:schemeClr>
                  </a:solidFill>
                  <a:latin typeface="Segoe UI Semibold" panose="020B0702040204020203" pitchFamily="34" charset="0"/>
                  <a:cs typeface="Segoe UI Semibold" panose="020B0702040204020203" pitchFamily="34" charset="0"/>
                </a:endParaRPr>
              </a:p>
            </p:txBody>
          </p:sp>
          <p:sp>
            <p:nvSpPr>
              <p:cNvPr id="82" name="TextBox 81">
                <a:extLst>
                  <a:ext uri="{FF2B5EF4-FFF2-40B4-BE49-F238E27FC236}">
                    <a16:creationId xmlns:a16="http://schemas.microsoft.com/office/drawing/2014/main" id="{4FB8C1BA-550B-4AB4-AAA3-BDDDD141E915}"/>
                  </a:ext>
                </a:extLst>
              </p:cNvPr>
              <p:cNvSpPr txBox="1"/>
              <p:nvPr/>
            </p:nvSpPr>
            <p:spPr>
              <a:xfrm>
                <a:off x="2501916" y="5183924"/>
                <a:ext cx="1367729" cy="523220"/>
              </a:xfrm>
              <a:prstGeom prst="rect">
                <a:avLst/>
              </a:prstGeom>
              <a:noFill/>
            </p:spPr>
            <p:txBody>
              <a:bodyPr wrap="square">
                <a:spAutoFit/>
              </a:bodyPr>
              <a:lstStyle/>
              <a:p>
                <a:pPr algn="ctr"/>
                <a:r>
                  <a:rPr lang="en-US" sz="1400">
                    <a:solidFill>
                      <a:srgbClr val="155BE3"/>
                    </a:solidFill>
                    <a:latin typeface="Segoe UI Semibold" panose="020B0702040204020203" pitchFamily="34" charset="0"/>
                    <a:cs typeface="Segoe UI Semibold" panose="020B0702040204020203" pitchFamily="34" charset="0"/>
                  </a:rPr>
                  <a:t>Bicep Language</a:t>
                </a:r>
              </a:p>
            </p:txBody>
          </p:sp>
        </p:grpSp>
        <p:cxnSp>
          <p:nvCxnSpPr>
            <p:cNvPr id="84" name="Straight Arrow Connector 83">
              <a:extLst>
                <a:ext uri="{FF2B5EF4-FFF2-40B4-BE49-F238E27FC236}">
                  <a16:creationId xmlns:a16="http://schemas.microsoft.com/office/drawing/2014/main" id="{29A49FB4-82B6-488A-9B02-9530FD1BD323}"/>
                </a:ext>
              </a:extLst>
            </p:cNvPr>
            <p:cNvCxnSpPr>
              <a:cxnSpLocks/>
            </p:cNvCxnSpPr>
            <p:nvPr/>
          </p:nvCxnSpPr>
          <p:spPr>
            <a:xfrm>
              <a:off x="8609386" y="172987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54D94B5F-7E02-476A-8713-AE8A9025FEF2}"/>
              </a:ext>
            </a:extLst>
          </p:cNvPr>
          <p:cNvSpPr txBox="1"/>
          <p:nvPr/>
        </p:nvSpPr>
        <p:spPr>
          <a:xfrm>
            <a:off x="9014906" y="1913675"/>
            <a:ext cx="1092808" cy="261610"/>
          </a:xfrm>
          <a:prstGeom prst="rect">
            <a:avLst/>
          </a:prstGeom>
          <a:noFill/>
        </p:spPr>
        <p:txBody>
          <a:bodyPr wrap="square">
            <a:spAutoFit/>
          </a:bodyPr>
          <a:lstStyle/>
          <a:p>
            <a:pPr algn="ctr"/>
            <a:r>
              <a:rPr lang="en-US" sz="1100">
                <a:solidFill>
                  <a:schemeClr val="tx1">
                    <a:lumMod val="65000"/>
                    <a:lumOff val="35000"/>
                  </a:schemeClr>
                </a:solidFill>
                <a:latin typeface="Consolas" panose="020B0609020204030204" pitchFamily="49" charset="0"/>
                <a:cs typeface="Segoe UI Semibold" panose="020B0702040204020203" pitchFamily="34" charset="0"/>
              </a:rPr>
              <a:t>bicep build</a:t>
            </a:r>
          </a:p>
        </p:txBody>
      </p:sp>
      <p:sp>
        <p:nvSpPr>
          <p:cNvPr id="3" name="TextBox 2">
            <a:extLst>
              <a:ext uri="{FF2B5EF4-FFF2-40B4-BE49-F238E27FC236}">
                <a16:creationId xmlns:a16="http://schemas.microsoft.com/office/drawing/2014/main" id="{5B832AFB-1722-474C-8F94-07F4FFA9A751}"/>
              </a:ext>
            </a:extLst>
          </p:cNvPr>
          <p:cNvSpPr txBox="1"/>
          <p:nvPr/>
        </p:nvSpPr>
        <p:spPr>
          <a:xfrm>
            <a:off x="9054383" y="2640966"/>
            <a:ext cx="2178550" cy="261610"/>
          </a:xfrm>
          <a:prstGeom prst="rect">
            <a:avLst/>
          </a:prstGeom>
          <a:noFill/>
        </p:spPr>
        <p:txBody>
          <a:bodyPr wrap="square">
            <a:spAutoFit/>
          </a:bodyPr>
          <a:lstStyle/>
          <a:p>
            <a:pPr algn="ctr"/>
            <a:r>
              <a:rPr lang="en-US" sz="1100">
                <a:solidFill>
                  <a:schemeClr val="tx1">
                    <a:lumMod val="65000"/>
                    <a:lumOff val="35000"/>
                  </a:schemeClr>
                </a:solidFill>
                <a:latin typeface="Consolas" panose="020B0609020204030204" pitchFamily="49" charset="0"/>
                <a:cs typeface="Segoe UI Semibold" panose="020B0702040204020203" pitchFamily="34" charset="0"/>
              </a:rPr>
              <a:t>az deployment group create</a:t>
            </a:r>
          </a:p>
        </p:txBody>
      </p:sp>
      <p:sp>
        <p:nvSpPr>
          <p:cNvPr id="4" name="TextBox 3">
            <a:extLst>
              <a:ext uri="{FF2B5EF4-FFF2-40B4-BE49-F238E27FC236}">
                <a16:creationId xmlns:a16="http://schemas.microsoft.com/office/drawing/2014/main" id="{7995ACC4-8605-4E80-8E09-3509B63D4190}"/>
              </a:ext>
            </a:extLst>
          </p:cNvPr>
          <p:cNvSpPr txBox="1"/>
          <p:nvPr/>
        </p:nvSpPr>
        <p:spPr>
          <a:xfrm>
            <a:off x="325572" y="2690435"/>
            <a:ext cx="4479831" cy="523220"/>
          </a:xfrm>
          <a:prstGeom prst="rect">
            <a:avLst/>
          </a:prstGeom>
          <a:noFill/>
        </p:spPr>
        <p:txBody>
          <a:bodyPr wrap="square" rtlCol="0">
            <a:spAutoFit/>
          </a:bodyPr>
          <a:lstStyle/>
          <a:p>
            <a:r>
              <a:rPr lang="en-US" sz="1400">
                <a:solidFill>
                  <a:srgbClr val="0070C0"/>
                </a:solidFill>
                <a:latin typeface="Segoe UI Semibold" panose="020B0702040204020203" pitchFamily="34" charset="0"/>
                <a:cs typeface="Segoe UI Semibold" panose="020B0702040204020203" pitchFamily="34" charset="0"/>
              </a:rPr>
              <a:t>Modular: </a:t>
            </a:r>
            <a:r>
              <a:rPr lang="en-US" sz="1400">
                <a:latin typeface="Segoe UI" panose="020B0502040204020203" pitchFamily="34" charset="0"/>
                <a:cs typeface="Segoe UI" panose="020B0502040204020203" pitchFamily="34" charset="0"/>
              </a:rPr>
              <a:t>Abstract common blocks of config into reusable elements</a:t>
            </a:r>
          </a:p>
        </p:txBody>
      </p:sp>
      <p:sp>
        <p:nvSpPr>
          <p:cNvPr id="6" name="TextBox 5">
            <a:extLst>
              <a:ext uri="{FF2B5EF4-FFF2-40B4-BE49-F238E27FC236}">
                <a16:creationId xmlns:a16="http://schemas.microsoft.com/office/drawing/2014/main" id="{D5719482-B75F-460A-B2BF-6738DF160C6B}"/>
              </a:ext>
            </a:extLst>
          </p:cNvPr>
          <p:cNvSpPr txBox="1"/>
          <p:nvPr/>
        </p:nvSpPr>
        <p:spPr>
          <a:xfrm>
            <a:off x="325572" y="3377975"/>
            <a:ext cx="4479831" cy="307777"/>
          </a:xfrm>
          <a:prstGeom prst="rect">
            <a:avLst/>
          </a:prstGeom>
          <a:noFill/>
        </p:spPr>
        <p:txBody>
          <a:bodyPr wrap="square" rtlCol="0">
            <a:spAutoFit/>
          </a:bodyPr>
          <a:lstStyle/>
          <a:p>
            <a:r>
              <a:rPr lang="en-US" sz="1400">
                <a:solidFill>
                  <a:srgbClr val="0070C0"/>
                </a:solidFill>
                <a:latin typeface="Segoe UI Semibold" panose="020B0702040204020203" pitchFamily="34" charset="0"/>
                <a:cs typeface="Segoe UI Semibold" panose="020B0702040204020203" pitchFamily="34" charset="0"/>
              </a:rPr>
              <a:t>Open Source: </a:t>
            </a:r>
            <a:r>
              <a:rPr lang="en-US" sz="1400">
                <a:latin typeface="Segoe UI" panose="020B0502040204020203" pitchFamily="34" charset="0"/>
                <a:cs typeface="Segoe UI" panose="020B0502040204020203" pitchFamily="34" charset="0"/>
              </a:rPr>
              <a:t>Transparency and community</a:t>
            </a:r>
          </a:p>
        </p:txBody>
      </p:sp>
      <p:sp>
        <p:nvSpPr>
          <p:cNvPr id="7" name="TextBox 6">
            <a:extLst>
              <a:ext uri="{FF2B5EF4-FFF2-40B4-BE49-F238E27FC236}">
                <a16:creationId xmlns:a16="http://schemas.microsoft.com/office/drawing/2014/main" id="{EF36DA3F-C6A3-4F9D-8BFA-A4CD1A0669FC}"/>
              </a:ext>
            </a:extLst>
          </p:cNvPr>
          <p:cNvSpPr txBox="1"/>
          <p:nvPr/>
        </p:nvSpPr>
        <p:spPr>
          <a:xfrm>
            <a:off x="325571" y="3859216"/>
            <a:ext cx="5077998" cy="523220"/>
          </a:xfrm>
          <a:prstGeom prst="rect">
            <a:avLst/>
          </a:prstGeom>
          <a:noFill/>
        </p:spPr>
        <p:txBody>
          <a:bodyPr wrap="square" rtlCol="0">
            <a:spAutoFit/>
          </a:bodyPr>
          <a:lstStyle/>
          <a:p>
            <a:r>
              <a:rPr lang="en-US" sz="1400">
                <a:solidFill>
                  <a:srgbClr val="0070C0"/>
                </a:solidFill>
                <a:latin typeface="Segoe UI Semibold" panose="020B0702040204020203" pitchFamily="34" charset="0"/>
                <a:cs typeface="Segoe UI Semibold" panose="020B0702040204020203" pitchFamily="34" charset="0"/>
              </a:rPr>
              <a:t>Day 1 Provider Coverage: </a:t>
            </a:r>
            <a:r>
              <a:rPr lang="en-US" sz="1400">
                <a:latin typeface="Segoe UI" panose="020B0502040204020203" pitchFamily="34" charset="0"/>
                <a:cs typeface="Segoe UI" panose="020B0502040204020203" pitchFamily="34" charset="0"/>
              </a:rPr>
              <a:t>All resources including preview services supported on day 1</a:t>
            </a:r>
          </a:p>
        </p:txBody>
      </p:sp>
      <p:sp>
        <p:nvSpPr>
          <p:cNvPr id="9" name="TextBox 8">
            <a:extLst>
              <a:ext uri="{FF2B5EF4-FFF2-40B4-BE49-F238E27FC236}">
                <a16:creationId xmlns:a16="http://schemas.microsoft.com/office/drawing/2014/main" id="{F0C78EE9-907C-49B4-8475-88A84ACF1AD0}"/>
              </a:ext>
            </a:extLst>
          </p:cNvPr>
          <p:cNvSpPr txBox="1"/>
          <p:nvPr/>
        </p:nvSpPr>
        <p:spPr>
          <a:xfrm>
            <a:off x="316090" y="4493100"/>
            <a:ext cx="5077998" cy="523220"/>
          </a:xfrm>
          <a:prstGeom prst="rect">
            <a:avLst/>
          </a:prstGeom>
          <a:noFill/>
        </p:spPr>
        <p:txBody>
          <a:bodyPr wrap="square" rtlCol="0">
            <a:spAutoFit/>
          </a:bodyPr>
          <a:lstStyle/>
          <a:p>
            <a:r>
              <a:rPr lang="en-US" sz="1400">
                <a:solidFill>
                  <a:srgbClr val="0070C0"/>
                </a:solidFill>
                <a:latin typeface="Segoe UI Semibold" panose="020B0702040204020203" pitchFamily="34" charset="0"/>
                <a:cs typeface="Segoe UI Semibold" panose="020B0702040204020203" pitchFamily="34" charset="0"/>
              </a:rPr>
              <a:t>Platform Integrations: </a:t>
            </a:r>
            <a:r>
              <a:rPr lang="en-US" sz="1400">
                <a:latin typeface="Segoe UI" panose="020B0502040204020203" pitchFamily="34" charset="0"/>
                <a:cs typeface="Segoe UI" panose="020B0502040204020203" pitchFamily="34" charset="0"/>
              </a:rPr>
              <a:t>Integrated with Azure Policy, Blueprints, TemplateSpecs, Service Catalog etc. </a:t>
            </a:r>
          </a:p>
        </p:txBody>
      </p:sp>
    </p:spTree>
    <p:extLst>
      <p:ext uri="{BB962C8B-B14F-4D97-AF65-F5344CB8AC3E}">
        <p14:creationId xmlns:p14="http://schemas.microsoft.com/office/powerpoint/2010/main" val="578106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66E9131-7287-4664-888B-4F19BB0F4169}"/>
              </a:ext>
            </a:extLst>
          </p:cNvPr>
          <p:cNvSpPr>
            <a:spLocks noGrp="1"/>
          </p:cNvSpPr>
          <p:nvPr>
            <p:ph type="title"/>
          </p:nvPr>
        </p:nvSpPr>
        <p:spPr/>
        <p:txBody>
          <a:bodyPr/>
          <a:lstStyle/>
          <a:p>
            <a:r>
              <a:rPr lang="es-ES" err="1"/>
              <a:t>Bicep</a:t>
            </a:r>
            <a:r>
              <a:rPr lang="es-ES"/>
              <a:t> </a:t>
            </a:r>
            <a:r>
              <a:rPr lang="es-ES" err="1"/>
              <a:t>to</a:t>
            </a:r>
            <a:r>
              <a:rPr lang="es-ES"/>
              <a:t> ARM </a:t>
            </a:r>
            <a:r>
              <a:rPr lang="es-ES" err="1"/>
              <a:t>Template</a:t>
            </a:r>
            <a:endParaRPr lang="es-ES"/>
          </a:p>
        </p:txBody>
      </p:sp>
      <p:sp>
        <p:nvSpPr>
          <p:cNvPr id="15" name="Text Placeholder 14">
            <a:extLst>
              <a:ext uri="{FF2B5EF4-FFF2-40B4-BE49-F238E27FC236}">
                <a16:creationId xmlns:a16="http://schemas.microsoft.com/office/drawing/2014/main" id="{3C02E414-8567-4FAD-A374-8B1F20D2903B}"/>
              </a:ext>
            </a:extLst>
          </p:cNvPr>
          <p:cNvSpPr>
            <a:spLocks noGrp="1"/>
          </p:cNvSpPr>
          <p:nvPr>
            <p:ph type="body" sz="quarter" idx="10"/>
          </p:nvPr>
        </p:nvSpPr>
        <p:spPr/>
        <p:txBody>
          <a:bodyPr/>
          <a:lstStyle/>
          <a:p>
            <a:endParaRPr lang="es-ES"/>
          </a:p>
        </p:txBody>
      </p:sp>
      <p:sp>
        <p:nvSpPr>
          <p:cNvPr id="16" name="Text Placeholder 15">
            <a:extLst>
              <a:ext uri="{FF2B5EF4-FFF2-40B4-BE49-F238E27FC236}">
                <a16:creationId xmlns:a16="http://schemas.microsoft.com/office/drawing/2014/main" id="{24EBA3A7-8CD1-498E-AEB2-4C509E05E8B0}"/>
              </a:ext>
            </a:extLst>
          </p:cNvPr>
          <p:cNvSpPr>
            <a:spLocks noGrp="1"/>
          </p:cNvSpPr>
          <p:nvPr>
            <p:ph type="body" sz="quarter" idx="12"/>
          </p:nvPr>
        </p:nvSpPr>
        <p:spPr/>
        <p:txBody>
          <a:bodyPr/>
          <a:lstStyle/>
          <a:p>
            <a:endParaRPr lang="es-ES"/>
          </a:p>
        </p:txBody>
      </p:sp>
      <p:sp>
        <p:nvSpPr>
          <p:cNvPr id="5" name="TextBox 4">
            <a:extLst>
              <a:ext uri="{FF2B5EF4-FFF2-40B4-BE49-F238E27FC236}">
                <a16:creationId xmlns:a16="http://schemas.microsoft.com/office/drawing/2014/main" id="{9C00FD98-F1F0-4CBF-9CBE-589BF50B6955}"/>
              </a:ext>
            </a:extLst>
          </p:cNvPr>
          <p:cNvSpPr txBox="1"/>
          <p:nvPr/>
        </p:nvSpPr>
        <p:spPr>
          <a:xfrm>
            <a:off x="588263" y="2532486"/>
            <a:ext cx="4766250" cy="2516073"/>
          </a:xfrm>
          <a:prstGeom prst="rect">
            <a:avLst/>
          </a:prstGeom>
          <a:solidFill>
            <a:schemeClr val="tx1"/>
          </a:solidFill>
        </p:spPr>
        <p:txBody>
          <a:bodyPr wrap="square">
            <a:spAutoFit/>
          </a:bodyPr>
          <a:lstStyle/>
          <a:p>
            <a:r>
              <a:rPr lang="es-ES" sz="1050" b="0" err="1">
                <a:solidFill>
                  <a:srgbClr val="C586C0"/>
                </a:solidFill>
                <a:effectLst/>
                <a:latin typeface="Consolas" panose="020B0609020204030204" pitchFamily="49" charset="0"/>
              </a:rPr>
              <a:t>param</a:t>
            </a:r>
            <a:r>
              <a:rPr lang="es-ES" sz="1050" b="0">
                <a:solidFill>
                  <a:srgbClr val="D4D4D4"/>
                </a:solidFill>
                <a:effectLst/>
                <a:latin typeface="Consolas" panose="020B0609020204030204" pitchFamily="49" charset="0"/>
              </a:rPr>
              <a:t> </a:t>
            </a:r>
            <a:r>
              <a:rPr lang="es-ES" sz="1050" b="0" err="1">
                <a:solidFill>
                  <a:srgbClr val="9CDCFE"/>
                </a:solidFill>
                <a:effectLst/>
                <a:latin typeface="Consolas" panose="020B0609020204030204" pitchFamily="49" charset="0"/>
              </a:rPr>
              <a:t>baseName</a:t>
            </a:r>
            <a:r>
              <a:rPr lang="es-ES" sz="1050" b="0">
                <a:solidFill>
                  <a:srgbClr val="D4D4D4"/>
                </a:solidFill>
                <a:effectLst/>
                <a:latin typeface="Consolas" panose="020B0609020204030204" pitchFamily="49" charset="0"/>
              </a:rPr>
              <a:t> </a:t>
            </a:r>
            <a:r>
              <a:rPr lang="es-ES" sz="1050" b="0" err="1">
                <a:solidFill>
                  <a:srgbClr val="4EC9B0"/>
                </a:solidFill>
                <a:effectLst/>
                <a:latin typeface="Consolas" panose="020B0609020204030204" pitchFamily="49" charset="0"/>
              </a:rPr>
              <a:t>string</a:t>
            </a:r>
            <a:r>
              <a:rPr lang="es-ES" sz="1050" b="0">
                <a:solidFill>
                  <a:srgbClr val="D4D4D4"/>
                </a:solidFill>
                <a:effectLst/>
                <a:latin typeface="Consolas" panose="020B0609020204030204" pitchFamily="49" charset="0"/>
              </a:rPr>
              <a:t> = </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myaccount</a:t>
            </a:r>
            <a:r>
              <a:rPr lang="es-ES" sz="1050" b="0">
                <a:solidFill>
                  <a:srgbClr val="CE9178"/>
                </a:solidFill>
                <a:effectLst/>
                <a:latin typeface="Consolas" panose="020B0609020204030204" pitchFamily="49" charset="0"/>
              </a:rPr>
              <a:t>'</a:t>
            </a:r>
            <a:endParaRPr lang="es-ES" sz="1050" b="0">
              <a:solidFill>
                <a:srgbClr val="D4D4D4"/>
              </a:solidFill>
              <a:effectLst/>
              <a:latin typeface="Consolas" panose="020B0609020204030204" pitchFamily="49" charset="0"/>
            </a:endParaRPr>
          </a:p>
          <a:p>
            <a:r>
              <a:rPr lang="es-ES" sz="1050" b="0" err="1">
                <a:solidFill>
                  <a:srgbClr val="C586C0"/>
                </a:solidFill>
                <a:effectLst/>
                <a:latin typeface="Consolas" panose="020B0609020204030204" pitchFamily="49" charset="0"/>
              </a:rPr>
              <a:t>var</a:t>
            </a:r>
            <a:r>
              <a:rPr lang="es-ES" sz="1050" b="0">
                <a:solidFill>
                  <a:srgbClr val="D4D4D4"/>
                </a:solidFill>
                <a:effectLst/>
                <a:latin typeface="Consolas" panose="020B0609020204030204" pitchFamily="49" charset="0"/>
              </a:rPr>
              <a:t> </a:t>
            </a:r>
            <a:r>
              <a:rPr lang="es-ES" sz="1050" b="0" err="1">
                <a:solidFill>
                  <a:srgbClr val="9CDCFE"/>
                </a:solidFill>
                <a:effectLst/>
                <a:latin typeface="Consolas" panose="020B0609020204030204" pitchFamily="49" charset="0"/>
              </a:rPr>
              <a:t>uniqueName</a:t>
            </a:r>
            <a:r>
              <a:rPr lang="es-ES" sz="1050" b="0">
                <a:solidFill>
                  <a:srgbClr val="D4D4D4"/>
                </a:solidFill>
                <a:effectLst/>
                <a:latin typeface="Consolas" panose="020B0609020204030204" pitchFamily="49" charset="0"/>
              </a:rPr>
              <a:t>= </a:t>
            </a:r>
            <a:r>
              <a:rPr lang="es-ES" sz="1050" b="0" err="1">
                <a:solidFill>
                  <a:srgbClr val="DCDCAA"/>
                </a:solidFill>
                <a:effectLst/>
                <a:latin typeface="Consolas" panose="020B0609020204030204" pitchFamily="49" charset="0"/>
              </a:rPr>
              <a:t>concat</a:t>
            </a:r>
            <a:r>
              <a:rPr lang="es-ES" sz="1050" b="0">
                <a:solidFill>
                  <a:srgbClr val="D4D4D4"/>
                </a:solidFill>
                <a:effectLst/>
                <a:latin typeface="Consolas" panose="020B0609020204030204" pitchFamily="49" charset="0"/>
              </a:rPr>
              <a:t>(</a:t>
            </a:r>
            <a:r>
              <a:rPr lang="es-ES" sz="1050" b="0" err="1">
                <a:solidFill>
                  <a:srgbClr val="9CDCFE"/>
                </a:solidFill>
                <a:effectLst/>
                <a:latin typeface="Consolas" panose="020B0609020204030204" pitchFamily="49" charset="0"/>
              </a:rPr>
              <a:t>baseName</a:t>
            </a:r>
            <a:r>
              <a:rPr lang="es-ES" sz="1050" b="0">
                <a:solidFill>
                  <a:srgbClr val="D4D4D4"/>
                </a:solidFill>
                <a:effectLst/>
                <a:latin typeface="Consolas" panose="020B0609020204030204" pitchFamily="49" charset="0"/>
              </a:rPr>
              <a:t>, </a:t>
            </a:r>
            <a:r>
              <a:rPr lang="es-ES" sz="1050" b="0" err="1">
                <a:solidFill>
                  <a:srgbClr val="DCDCAA"/>
                </a:solidFill>
                <a:effectLst/>
                <a:latin typeface="Consolas" panose="020B0609020204030204" pitchFamily="49" charset="0"/>
              </a:rPr>
              <a:t>uniqueString</a:t>
            </a:r>
            <a:r>
              <a:rPr lang="es-ES" sz="1050" b="0">
                <a:solidFill>
                  <a:srgbClr val="D4D4D4"/>
                </a:solidFill>
                <a:effectLst/>
                <a:latin typeface="Consolas" panose="020B0609020204030204" pitchFamily="49" charset="0"/>
              </a:rPr>
              <a:t>(</a:t>
            </a:r>
            <a:r>
              <a:rPr lang="es-ES" sz="1050" b="0" err="1">
                <a:solidFill>
                  <a:srgbClr val="DCDCAA"/>
                </a:solidFill>
                <a:effectLst/>
                <a:latin typeface="Consolas" panose="020B0609020204030204" pitchFamily="49" charset="0"/>
              </a:rPr>
              <a:t>resourceGroup</a:t>
            </a:r>
            <a:r>
              <a:rPr lang="es-ES" sz="1050" b="0">
                <a:solidFill>
                  <a:srgbClr val="D4D4D4"/>
                </a:solidFill>
                <a:effectLst/>
                <a:latin typeface="Consolas" panose="020B0609020204030204" pitchFamily="49" charset="0"/>
              </a:rPr>
              <a:t>().</a:t>
            </a:r>
            <a:r>
              <a:rPr lang="es-ES" sz="1050" b="0">
                <a:solidFill>
                  <a:srgbClr val="9CDCFE"/>
                </a:solidFill>
                <a:effectLst/>
                <a:latin typeface="Consolas" panose="020B0609020204030204" pitchFamily="49" charset="0"/>
              </a:rPr>
              <a:t>id</a:t>
            </a:r>
            <a:r>
              <a:rPr lang="es-ES" sz="1050" b="0">
                <a:solidFill>
                  <a:srgbClr val="D4D4D4"/>
                </a:solidFill>
                <a:effectLst/>
                <a:latin typeface="Consolas" panose="020B0609020204030204" pitchFamily="49" charset="0"/>
              </a:rPr>
              <a:t>))</a:t>
            </a:r>
          </a:p>
          <a:p>
            <a:r>
              <a:rPr lang="es-ES" sz="1050" b="0" err="1">
                <a:solidFill>
                  <a:srgbClr val="C586C0"/>
                </a:solidFill>
                <a:effectLst/>
                <a:latin typeface="Consolas" panose="020B0609020204030204" pitchFamily="49" charset="0"/>
              </a:rPr>
              <a:t>var</a:t>
            </a:r>
            <a:r>
              <a:rPr lang="es-ES" sz="1050" b="0">
                <a:solidFill>
                  <a:srgbClr val="D4D4D4"/>
                </a:solidFill>
                <a:effectLst/>
                <a:latin typeface="Consolas" panose="020B0609020204030204" pitchFamily="49" charset="0"/>
              </a:rPr>
              <a:t> </a:t>
            </a:r>
            <a:r>
              <a:rPr lang="es-ES" sz="1050" b="0" err="1">
                <a:solidFill>
                  <a:srgbClr val="9CDCFE"/>
                </a:solidFill>
                <a:effectLst/>
                <a:latin typeface="Consolas" panose="020B0609020204030204" pitchFamily="49" charset="0"/>
              </a:rPr>
              <a:t>storageAccountName</a:t>
            </a:r>
            <a:r>
              <a:rPr lang="es-ES" sz="1050" b="0">
                <a:solidFill>
                  <a:srgbClr val="D4D4D4"/>
                </a:solidFill>
                <a:effectLst/>
                <a:latin typeface="Consolas" panose="020B0609020204030204" pitchFamily="49" charset="0"/>
              </a:rPr>
              <a:t>=</a:t>
            </a:r>
            <a:r>
              <a:rPr lang="es-ES" sz="1050" b="0" err="1">
                <a:solidFill>
                  <a:srgbClr val="DCDCAA"/>
                </a:solidFill>
                <a:effectLst/>
                <a:latin typeface="Consolas" panose="020B0609020204030204" pitchFamily="49" charset="0"/>
              </a:rPr>
              <a:t>substring</a:t>
            </a:r>
            <a:r>
              <a:rPr lang="es-ES" sz="1050" b="0">
                <a:solidFill>
                  <a:srgbClr val="D4D4D4"/>
                </a:solidFill>
                <a:effectLst/>
                <a:latin typeface="Consolas" panose="020B0609020204030204" pitchFamily="49" charset="0"/>
              </a:rPr>
              <a:t>(</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storage</a:t>
            </a:r>
            <a:r>
              <a:rPr lang="es-ES" sz="1050" b="0">
                <a:solidFill>
                  <a:srgbClr val="D4D4D4"/>
                </a:solidFill>
                <a:effectLst/>
                <a:latin typeface="Consolas" panose="020B0609020204030204" pitchFamily="49" charset="0"/>
              </a:rPr>
              <a:t>${</a:t>
            </a:r>
            <a:r>
              <a:rPr lang="es-ES" sz="1050" b="0" err="1">
                <a:solidFill>
                  <a:srgbClr val="9CDCFE"/>
                </a:solidFill>
                <a:effectLst/>
                <a:latin typeface="Consolas" panose="020B0609020204030204" pitchFamily="49" charset="0"/>
              </a:rPr>
              <a:t>uniqueName</a:t>
            </a:r>
            <a:r>
              <a:rPr lang="es-ES" sz="1050" b="0">
                <a:solidFill>
                  <a:srgbClr val="D4D4D4"/>
                </a:solidFill>
                <a:effectLst/>
                <a:latin typeface="Consolas" panose="020B0609020204030204" pitchFamily="49" charset="0"/>
              </a:rPr>
              <a:t>}</a:t>
            </a:r>
            <a:r>
              <a:rPr lang="es-ES" sz="1050" b="0">
                <a:solidFill>
                  <a:srgbClr val="CE9178"/>
                </a:solidFill>
                <a:effectLst/>
                <a:latin typeface="Consolas" panose="020B0609020204030204" pitchFamily="49" charset="0"/>
              </a:rPr>
              <a:t>'</a:t>
            </a:r>
            <a:r>
              <a:rPr lang="es-ES" sz="1050" b="0">
                <a:solidFill>
                  <a:srgbClr val="D4D4D4"/>
                </a:solidFill>
                <a:effectLst/>
                <a:latin typeface="Consolas" panose="020B0609020204030204" pitchFamily="49" charset="0"/>
              </a:rPr>
              <a:t>,</a:t>
            </a:r>
            <a:r>
              <a:rPr lang="es-ES" sz="1050" b="0">
                <a:solidFill>
                  <a:srgbClr val="B5CEA8"/>
                </a:solidFill>
                <a:effectLst/>
                <a:latin typeface="Consolas" panose="020B0609020204030204" pitchFamily="49" charset="0"/>
              </a:rPr>
              <a:t>0</a:t>
            </a:r>
            <a:r>
              <a:rPr lang="es-ES" sz="1050" b="0">
                <a:solidFill>
                  <a:srgbClr val="D4D4D4"/>
                </a:solidFill>
                <a:effectLst/>
                <a:latin typeface="Consolas" panose="020B0609020204030204" pitchFamily="49" charset="0"/>
              </a:rPr>
              <a:t>, </a:t>
            </a:r>
            <a:r>
              <a:rPr lang="es-ES" sz="1050" b="0">
                <a:solidFill>
                  <a:srgbClr val="B5CEA8"/>
                </a:solidFill>
                <a:effectLst/>
                <a:latin typeface="Consolas" panose="020B0609020204030204" pitchFamily="49" charset="0"/>
              </a:rPr>
              <a:t>23</a:t>
            </a:r>
            <a:r>
              <a:rPr lang="es-ES" sz="1050" b="0">
                <a:solidFill>
                  <a:srgbClr val="D4D4D4"/>
                </a:solidFill>
                <a:effectLst/>
                <a:latin typeface="Consolas" panose="020B0609020204030204" pitchFamily="49" charset="0"/>
              </a:rPr>
              <a:t>)</a:t>
            </a:r>
          </a:p>
          <a:p>
            <a:r>
              <a:rPr lang="es-ES" sz="1050" b="0" err="1">
                <a:solidFill>
                  <a:srgbClr val="C586C0"/>
                </a:solidFill>
                <a:effectLst/>
                <a:latin typeface="Consolas" panose="020B0609020204030204" pitchFamily="49" charset="0"/>
              </a:rPr>
              <a:t>var</a:t>
            </a:r>
            <a:r>
              <a:rPr lang="es-ES" sz="1050" b="0">
                <a:solidFill>
                  <a:srgbClr val="D4D4D4"/>
                </a:solidFill>
                <a:effectLst/>
                <a:latin typeface="Consolas" panose="020B0609020204030204" pitchFamily="49" charset="0"/>
              </a:rPr>
              <a:t> </a:t>
            </a:r>
            <a:r>
              <a:rPr lang="es-ES" sz="1050" b="0" err="1">
                <a:solidFill>
                  <a:srgbClr val="9CDCFE"/>
                </a:solidFill>
                <a:effectLst/>
                <a:latin typeface="Consolas" panose="020B0609020204030204" pitchFamily="49" charset="0"/>
              </a:rPr>
              <a:t>location</a:t>
            </a:r>
            <a:r>
              <a:rPr lang="es-ES" sz="1050" b="0">
                <a:solidFill>
                  <a:srgbClr val="D4D4D4"/>
                </a:solidFill>
                <a:effectLst/>
                <a:latin typeface="Consolas" panose="020B0609020204030204" pitchFamily="49" charset="0"/>
              </a:rPr>
              <a:t>=</a:t>
            </a:r>
            <a:r>
              <a:rPr lang="es-ES" sz="1050" b="0" err="1">
                <a:solidFill>
                  <a:srgbClr val="DCDCAA"/>
                </a:solidFill>
                <a:effectLst/>
                <a:latin typeface="Consolas" panose="020B0609020204030204" pitchFamily="49" charset="0"/>
              </a:rPr>
              <a:t>resourceGroup</a:t>
            </a:r>
            <a:r>
              <a:rPr lang="es-ES" sz="1050" b="0">
                <a:solidFill>
                  <a:srgbClr val="D4D4D4"/>
                </a:solidFill>
                <a:effectLst/>
                <a:latin typeface="Consolas" panose="020B0609020204030204" pitchFamily="49" charset="0"/>
              </a:rPr>
              <a:t>().</a:t>
            </a:r>
            <a:r>
              <a:rPr lang="es-ES" sz="1050" b="0" err="1">
                <a:solidFill>
                  <a:srgbClr val="9CDCFE"/>
                </a:solidFill>
                <a:effectLst/>
                <a:latin typeface="Consolas" panose="020B0609020204030204" pitchFamily="49" charset="0"/>
              </a:rPr>
              <a:t>location</a:t>
            </a:r>
            <a:endParaRPr lang="es-ES" sz="1050" b="0">
              <a:solidFill>
                <a:srgbClr val="D4D4D4"/>
              </a:solidFill>
              <a:effectLst/>
              <a:latin typeface="Consolas" panose="020B0609020204030204" pitchFamily="49" charset="0"/>
            </a:endParaRPr>
          </a:p>
          <a:p>
            <a:br>
              <a:rPr lang="es-ES" sz="1050" b="0">
                <a:solidFill>
                  <a:srgbClr val="D4D4D4"/>
                </a:solidFill>
                <a:effectLst/>
                <a:latin typeface="Consolas" panose="020B0609020204030204" pitchFamily="49" charset="0"/>
              </a:rPr>
            </a:br>
            <a:r>
              <a:rPr lang="es-ES" sz="1050" b="0" err="1">
                <a:solidFill>
                  <a:srgbClr val="C586C0"/>
                </a:solidFill>
                <a:effectLst/>
                <a:latin typeface="Consolas" panose="020B0609020204030204" pitchFamily="49" charset="0"/>
              </a:rPr>
              <a:t>resource</a:t>
            </a:r>
            <a:r>
              <a:rPr lang="es-ES" sz="1050" b="0">
                <a:solidFill>
                  <a:srgbClr val="D4D4D4"/>
                </a:solidFill>
                <a:effectLst/>
                <a:latin typeface="Consolas" panose="020B0609020204030204" pitchFamily="49" charset="0"/>
              </a:rPr>
              <a:t> </a:t>
            </a:r>
            <a:r>
              <a:rPr lang="es-ES" sz="1050" b="0" err="1">
                <a:solidFill>
                  <a:srgbClr val="9CDCFE"/>
                </a:solidFill>
                <a:effectLst/>
                <a:latin typeface="Consolas" panose="020B0609020204030204" pitchFamily="49" charset="0"/>
              </a:rPr>
              <a:t>stg</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Microsoft.Storage</a:t>
            </a:r>
            <a:r>
              <a:rPr lang="es-ES" sz="1050" b="0">
                <a:solidFill>
                  <a:srgbClr val="CE9178"/>
                </a:solidFill>
                <a:effectLst/>
                <a:latin typeface="Consolas" panose="020B0609020204030204" pitchFamily="49" charset="0"/>
              </a:rPr>
              <a:t>/storageAccounts@2019-06-01'</a:t>
            </a:r>
            <a:r>
              <a:rPr lang="es-ES" sz="1050" b="0">
                <a:solidFill>
                  <a:srgbClr val="D4D4D4"/>
                </a:solidFill>
                <a:effectLst/>
                <a:latin typeface="Consolas" panose="020B0609020204030204" pitchFamily="49" charset="0"/>
              </a:rPr>
              <a:t> = {</a:t>
            </a:r>
          </a:p>
          <a:p>
            <a:r>
              <a:rPr lang="es-ES" sz="1050" b="0">
                <a:solidFill>
                  <a:srgbClr val="D4D4D4"/>
                </a:solidFill>
                <a:effectLst/>
                <a:latin typeface="Consolas" panose="020B0609020204030204" pitchFamily="49" charset="0"/>
              </a:rPr>
              <a:t>  </a:t>
            </a:r>
            <a:r>
              <a:rPr lang="es-ES" sz="1050" b="0" err="1">
                <a:solidFill>
                  <a:srgbClr val="DCDCAA"/>
                </a:solidFill>
                <a:effectLst/>
                <a:latin typeface="Consolas" panose="020B0609020204030204" pitchFamily="49" charset="0"/>
              </a:rPr>
              <a:t>name</a:t>
            </a:r>
            <a:r>
              <a:rPr lang="es-ES" sz="1050" b="0">
                <a:solidFill>
                  <a:srgbClr val="D4D4D4"/>
                </a:solidFill>
                <a:effectLst/>
                <a:latin typeface="Consolas" panose="020B0609020204030204" pitchFamily="49" charset="0"/>
              </a:rPr>
              <a:t>: </a:t>
            </a:r>
            <a:r>
              <a:rPr lang="es-ES" sz="1050" b="0" err="1">
                <a:solidFill>
                  <a:srgbClr val="9CDCFE"/>
                </a:solidFill>
                <a:effectLst/>
                <a:latin typeface="Consolas" panose="020B0609020204030204" pitchFamily="49" charset="0"/>
              </a:rPr>
              <a:t>uniqueName</a:t>
            </a:r>
            <a:endParaRPr lang="es-ES" sz="1050" b="0">
              <a:solidFill>
                <a:srgbClr val="D4D4D4"/>
              </a:solidFill>
              <a:effectLst/>
              <a:latin typeface="Consolas" panose="020B0609020204030204" pitchFamily="49" charset="0"/>
            </a:endParaRPr>
          </a:p>
          <a:p>
            <a:r>
              <a:rPr lang="es-ES" sz="1050" b="0">
                <a:solidFill>
                  <a:srgbClr val="D4D4D4"/>
                </a:solidFill>
                <a:effectLst/>
                <a:latin typeface="Consolas" panose="020B0609020204030204" pitchFamily="49" charset="0"/>
              </a:rPr>
              <a:t>  </a:t>
            </a:r>
            <a:r>
              <a:rPr lang="es-ES" sz="1050" b="0" err="1">
                <a:solidFill>
                  <a:srgbClr val="DCDCAA"/>
                </a:solidFill>
                <a:effectLst/>
                <a:latin typeface="Consolas" panose="020B0609020204030204" pitchFamily="49" charset="0"/>
              </a:rPr>
              <a:t>location</a:t>
            </a:r>
            <a:r>
              <a:rPr lang="es-ES" sz="1050" b="0">
                <a:solidFill>
                  <a:srgbClr val="D4D4D4"/>
                </a:solidFill>
                <a:effectLst/>
                <a:latin typeface="Consolas" panose="020B0609020204030204" pitchFamily="49" charset="0"/>
              </a:rPr>
              <a:t>: </a:t>
            </a:r>
            <a:r>
              <a:rPr lang="es-ES" sz="1050" b="0" err="1">
                <a:solidFill>
                  <a:srgbClr val="9CDCFE"/>
                </a:solidFill>
                <a:effectLst/>
                <a:latin typeface="Consolas" panose="020B0609020204030204" pitchFamily="49" charset="0"/>
              </a:rPr>
              <a:t>location</a:t>
            </a:r>
            <a:endParaRPr lang="es-ES" sz="1050" b="0">
              <a:solidFill>
                <a:srgbClr val="D4D4D4"/>
              </a:solidFill>
              <a:effectLst/>
              <a:latin typeface="Consolas" panose="020B0609020204030204" pitchFamily="49" charset="0"/>
            </a:endParaRPr>
          </a:p>
          <a:p>
            <a:r>
              <a:rPr lang="es-ES" sz="1050" b="0">
                <a:solidFill>
                  <a:srgbClr val="D4D4D4"/>
                </a:solidFill>
                <a:effectLst/>
                <a:latin typeface="Consolas" panose="020B0609020204030204" pitchFamily="49" charset="0"/>
              </a:rPr>
              <a:t>  </a:t>
            </a:r>
            <a:r>
              <a:rPr lang="es-ES" sz="1050" b="0" err="1">
                <a:solidFill>
                  <a:srgbClr val="DCDCAA"/>
                </a:solidFill>
                <a:effectLst/>
                <a:latin typeface="Consolas" panose="020B0609020204030204" pitchFamily="49" charset="0"/>
              </a:rPr>
              <a:t>kind</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'StorageV2'</a:t>
            </a:r>
            <a:endParaRPr lang="es-ES" sz="1050" b="0">
              <a:solidFill>
                <a:srgbClr val="D4D4D4"/>
              </a:solidFill>
              <a:effectLst/>
              <a:latin typeface="Consolas" panose="020B0609020204030204" pitchFamily="49" charset="0"/>
            </a:endParaRPr>
          </a:p>
          <a:p>
            <a:r>
              <a:rPr lang="es-ES" sz="1050" b="0">
                <a:solidFill>
                  <a:srgbClr val="D4D4D4"/>
                </a:solidFill>
                <a:effectLst/>
                <a:latin typeface="Consolas" panose="020B0609020204030204" pitchFamily="49" charset="0"/>
              </a:rPr>
              <a:t>  </a:t>
            </a:r>
            <a:r>
              <a:rPr lang="es-ES" sz="1050" b="0" err="1">
                <a:solidFill>
                  <a:srgbClr val="DCDCAA"/>
                </a:solidFill>
                <a:effectLst/>
                <a:latin typeface="Consolas" panose="020B0609020204030204" pitchFamily="49" charset="0"/>
              </a:rPr>
              <a:t>sku</a:t>
            </a:r>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r>
              <a:rPr lang="es-ES" sz="1050" b="0" err="1">
                <a:solidFill>
                  <a:srgbClr val="DCDCAA"/>
                </a:solidFill>
                <a:effectLst/>
                <a:latin typeface="Consolas" panose="020B0609020204030204" pitchFamily="49" charset="0"/>
              </a:rPr>
              <a:t>name</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Standard_LRS</a:t>
            </a:r>
            <a:r>
              <a:rPr lang="es-ES" sz="1050" b="0">
                <a:solidFill>
                  <a:srgbClr val="CE9178"/>
                </a:solidFill>
                <a:effectLst/>
                <a:latin typeface="Consolas" panose="020B0609020204030204" pitchFamily="49" charset="0"/>
              </a:rPr>
              <a:t>'</a:t>
            </a:r>
            <a:endParaRPr lang="es-ES" sz="1050" b="0">
              <a:solidFill>
                <a:srgbClr val="D4D4D4"/>
              </a:solidFill>
              <a:effectLst/>
              <a:latin typeface="Consolas" panose="020B0609020204030204" pitchFamily="49" charset="0"/>
            </a:endParaRPr>
          </a:p>
          <a:p>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5EDE4F1C-674D-4996-A73D-61892369436B}"/>
              </a:ext>
            </a:extLst>
          </p:cNvPr>
          <p:cNvSpPr txBox="1"/>
          <p:nvPr/>
        </p:nvSpPr>
        <p:spPr>
          <a:xfrm>
            <a:off x="5528825" y="1262909"/>
            <a:ext cx="6096000" cy="5101397"/>
          </a:xfrm>
          <a:prstGeom prst="rect">
            <a:avLst/>
          </a:prstGeom>
          <a:solidFill>
            <a:schemeClr val="tx1"/>
          </a:solidFill>
        </p:spPr>
        <p:txBody>
          <a:bodyPr wrap="square">
            <a:spAutoFit/>
          </a:bodyPr>
          <a:lstStyle/>
          <a:p>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schema</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"https://schema.management.azure.com/</a:t>
            </a:r>
            <a:r>
              <a:rPr lang="es-ES" sz="1050" b="0" err="1">
                <a:solidFill>
                  <a:srgbClr val="CE9178"/>
                </a:solidFill>
                <a:effectLst/>
                <a:latin typeface="Consolas" panose="020B0609020204030204" pitchFamily="49" charset="0"/>
              </a:rPr>
              <a:t>schemas</a:t>
            </a:r>
            <a:r>
              <a:rPr lang="es-ES" sz="1050" b="0">
                <a:solidFill>
                  <a:srgbClr val="CE9178"/>
                </a:solidFill>
                <a:effectLst/>
                <a:latin typeface="Consolas" panose="020B0609020204030204" pitchFamily="49" charset="0"/>
              </a:rPr>
              <a:t>/2019-04-01/</a:t>
            </a:r>
            <a:r>
              <a:rPr lang="es-ES" sz="1050" b="0" err="1">
                <a:solidFill>
                  <a:srgbClr val="CE9178"/>
                </a:solidFill>
                <a:effectLst/>
                <a:latin typeface="Consolas" panose="020B0609020204030204" pitchFamily="49" charset="0"/>
              </a:rPr>
              <a:t>deploymentTemplate.json</a:t>
            </a:r>
            <a:r>
              <a:rPr lang="es-ES" sz="1050" b="0">
                <a:solidFill>
                  <a:srgbClr val="CE9178"/>
                </a:solidFill>
                <a:effectLst/>
                <a:latin typeface="Consolas" panose="020B0609020204030204" pitchFamily="49" charset="0"/>
              </a:rPr>
              <a:t>#"</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contentVersion</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"1.0.0.0"</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parameters</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baseName</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type</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string</a:t>
            </a:r>
            <a:r>
              <a:rPr lang="es-ES" sz="1050" b="0">
                <a:solidFill>
                  <a:srgbClr val="CE9178"/>
                </a:solidFill>
                <a:effectLst/>
                <a:latin typeface="Consolas" panose="020B0609020204030204" pitchFamily="49" charset="0"/>
              </a:rPr>
              <a:t>"</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defaultValue</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myaccount</a:t>
            </a:r>
            <a:r>
              <a:rPr lang="es-ES" sz="1050" b="0">
                <a:solidFill>
                  <a:srgbClr val="CE9178"/>
                </a:solidFill>
                <a:effectLst/>
                <a:latin typeface="Consolas" panose="020B0609020204030204" pitchFamily="49" charset="0"/>
              </a:rPr>
              <a:t>"</a:t>
            </a:r>
            <a:endParaRPr lang="es-ES" sz="1050" b="0">
              <a:solidFill>
                <a:srgbClr val="D4D4D4"/>
              </a:solidFill>
              <a:effectLst/>
              <a:latin typeface="Consolas" panose="020B0609020204030204" pitchFamily="49" charset="0"/>
            </a:endParaRPr>
          </a:p>
          <a:p>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functions</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"variables"</a:t>
            </a:r>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uniqueName</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DCDCAA"/>
                </a:solidFill>
                <a:effectLst/>
                <a:latin typeface="Consolas" panose="020B0609020204030204" pitchFamily="49" charset="0"/>
              </a:rPr>
              <a:t>"[</a:t>
            </a:r>
            <a:r>
              <a:rPr lang="es-ES" sz="1050" b="0" err="1">
                <a:solidFill>
                  <a:srgbClr val="DCDCAA"/>
                </a:solidFill>
                <a:effectLst/>
                <a:latin typeface="Consolas" panose="020B0609020204030204" pitchFamily="49" charset="0"/>
              </a:rPr>
              <a:t>concat</a:t>
            </a:r>
            <a:r>
              <a:rPr lang="es-ES" sz="1050" b="0">
                <a:solidFill>
                  <a:srgbClr val="D4D4D4"/>
                </a:solidFill>
                <a:effectLst/>
                <a:latin typeface="Consolas" panose="020B0609020204030204" pitchFamily="49" charset="0"/>
              </a:rPr>
              <a:t>(</a:t>
            </a:r>
            <a:r>
              <a:rPr lang="es-ES" sz="1050" b="0" err="1">
                <a:solidFill>
                  <a:srgbClr val="4EC9B0"/>
                </a:solidFill>
                <a:effectLst/>
                <a:latin typeface="Consolas" panose="020B0609020204030204" pitchFamily="49" charset="0"/>
              </a:rPr>
              <a:t>parameters</a:t>
            </a:r>
            <a:r>
              <a:rPr lang="es-ES" sz="1050" b="0">
                <a:solidFill>
                  <a:srgbClr val="D4D4D4"/>
                </a:solidFill>
                <a:effectLst/>
                <a:latin typeface="Consolas" panose="020B0609020204030204" pitchFamily="49" charset="0"/>
              </a:rPr>
              <a:t>(</a:t>
            </a:r>
            <a:r>
              <a:rPr lang="es-ES" sz="1050" b="0">
                <a:solidFill>
                  <a:srgbClr val="4EC9B0"/>
                </a:solidFill>
                <a:effectLst/>
                <a:latin typeface="Consolas" panose="020B0609020204030204" pitchFamily="49" charset="0"/>
              </a:rPr>
              <a:t>'</a:t>
            </a:r>
            <a:r>
              <a:rPr lang="es-ES" sz="1050" b="0" err="1">
                <a:solidFill>
                  <a:srgbClr val="4EC9B0"/>
                </a:solidFill>
                <a:effectLst/>
                <a:latin typeface="Consolas" panose="020B0609020204030204" pitchFamily="49" charset="0"/>
              </a:rPr>
              <a:t>baseName</a:t>
            </a:r>
            <a:r>
              <a:rPr lang="es-ES" sz="1050" b="0">
                <a:solidFill>
                  <a:srgbClr val="4EC9B0"/>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err="1">
                <a:solidFill>
                  <a:srgbClr val="DCDCAA"/>
                </a:solidFill>
                <a:effectLst/>
                <a:latin typeface="Consolas" panose="020B0609020204030204" pitchFamily="49" charset="0"/>
              </a:rPr>
              <a:t>uniqueString</a:t>
            </a:r>
            <a:r>
              <a:rPr lang="es-ES" sz="1050" b="0">
                <a:solidFill>
                  <a:srgbClr val="D4D4D4"/>
                </a:solidFill>
                <a:effectLst/>
                <a:latin typeface="Consolas" panose="020B0609020204030204" pitchFamily="49" charset="0"/>
              </a:rPr>
              <a:t>(</a:t>
            </a:r>
            <a:r>
              <a:rPr lang="es-ES" sz="1050" b="0" err="1">
                <a:solidFill>
                  <a:srgbClr val="DCDCAA"/>
                </a:solidFill>
                <a:effectLst/>
                <a:latin typeface="Consolas" panose="020B0609020204030204" pitchFamily="49" charset="0"/>
              </a:rPr>
              <a:t>resourceGroup</a:t>
            </a:r>
            <a:r>
              <a:rPr lang="es-ES" sz="1050" b="0">
                <a:solidFill>
                  <a:srgbClr val="D4D4D4"/>
                </a:solidFill>
                <a:effectLst/>
                <a:latin typeface="Consolas" panose="020B0609020204030204" pitchFamily="49" charset="0"/>
              </a:rPr>
              <a:t>().</a:t>
            </a:r>
            <a:r>
              <a:rPr lang="es-ES" sz="1050" b="0">
                <a:solidFill>
                  <a:srgbClr val="9CDCFE"/>
                </a:solidFill>
                <a:effectLst/>
                <a:latin typeface="Consolas" panose="020B0609020204030204" pitchFamily="49" charset="0"/>
              </a:rPr>
              <a:t>id</a:t>
            </a:r>
            <a:r>
              <a:rPr lang="es-ES" sz="1050" b="0">
                <a:solidFill>
                  <a:srgbClr val="D4D4D4"/>
                </a:solidFill>
                <a:effectLst/>
                <a:latin typeface="Consolas" panose="020B0609020204030204" pitchFamily="49" charset="0"/>
              </a:rPr>
              <a:t>))</a:t>
            </a:r>
            <a:r>
              <a:rPr lang="es-ES" sz="1050" b="0">
                <a:solidFill>
                  <a:srgbClr val="DCDCAA"/>
                </a:solidFill>
                <a:effectLst/>
                <a:latin typeface="Consolas" panose="020B0609020204030204" pitchFamily="49" charset="0"/>
              </a:rPr>
              <a:t>]"</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storageAccountName</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DCDCAA"/>
                </a:solidFill>
                <a:effectLst/>
                <a:latin typeface="Consolas" panose="020B0609020204030204" pitchFamily="49" charset="0"/>
              </a:rPr>
              <a:t>"[</a:t>
            </a:r>
            <a:r>
              <a:rPr lang="es-ES" sz="1050" b="0" err="1">
                <a:solidFill>
                  <a:srgbClr val="DCDCAA"/>
                </a:solidFill>
                <a:effectLst/>
                <a:latin typeface="Consolas" panose="020B0609020204030204" pitchFamily="49" charset="0"/>
              </a:rPr>
              <a:t>substring</a:t>
            </a:r>
            <a:r>
              <a:rPr lang="es-ES" sz="1050" b="0">
                <a:solidFill>
                  <a:srgbClr val="D4D4D4"/>
                </a:solidFill>
                <a:effectLst/>
                <a:latin typeface="Consolas" panose="020B0609020204030204" pitchFamily="49" charset="0"/>
              </a:rPr>
              <a:t>(</a:t>
            </a:r>
            <a:r>
              <a:rPr lang="es-ES" sz="1050" b="0" err="1">
                <a:solidFill>
                  <a:srgbClr val="DCDCAA"/>
                </a:solidFill>
                <a:effectLst/>
                <a:latin typeface="Consolas" panose="020B0609020204030204" pitchFamily="49" charset="0"/>
              </a:rPr>
              <a:t>format</a:t>
            </a:r>
            <a:r>
              <a:rPr lang="es-ES" sz="1050" b="0">
                <a:solidFill>
                  <a:srgbClr val="D4D4D4"/>
                </a:solidFill>
                <a:effectLst/>
                <a:latin typeface="Consolas" panose="020B0609020204030204" pitchFamily="49" charset="0"/>
              </a:rPr>
              <a:t>(</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storage</a:t>
            </a:r>
            <a:r>
              <a:rPr lang="es-ES" sz="1050" b="0">
                <a:solidFill>
                  <a:srgbClr val="CE9178"/>
                </a:solidFill>
                <a:effectLst/>
                <a:latin typeface="Consolas" panose="020B0609020204030204" pitchFamily="49" charset="0"/>
              </a:rPr>
              <a:t>{0}'</a:t>
            </a:r>
            <a:r>
              <a:rPr lang="es-ES" sz="1050" b="0">
                <a:solidFill>
                  <a:srgbClr val="D4D4D4"/>
                </a:solidFill>
                <a:effectLst/>
                <a:latin typeface="Consolas" panose="020B0609020204030204" pitchFamily="49" charset="0"/>
              </a:rPr>
              <a:t>, </a:t>
            </a:r>
            <a:r>
              <a:rPr lang="es-ES" sz="1050" b="0">
                <a:solidFill>
                  <a:srgbClr val="569CD6"/>
                </a:solidFill>
                <a:effectLst/>
                <a:latin typeface="Consolas" panose="020B0609020204030204" pitchFamily="49" charset="0"/>
              </a:rPr>
              <a:t>variables</a:t>
            </a:r>
            <a:r>
              <a:rPr lang="es-ES" sz="1050" b="0">
                <a:solidFill>
                  <a:srgbClr val="D4D4D4"/>
                </a:solidFill>
                <a:effectLst/>
                <a:latin typeface="Consolas" panose="020B0609020204030204" pitchFamily="49" charset="0"/>
              </a:rPr>
              <a:t>(</a:t>
            </a:r>
            <a:r>
              <a:rPr lang="es-ES" sz="1050" b="0">
                <a:solidFill>
                  <a:srgbClr val="569CD6"/>
                </a:solidFill>
                <a:effectLst/>
                <a:latin typeface="Consolas" panose="020B0609020204030204" pitchFamily="49" charset="0"/>
              </a:rPr>
              <a:t>'</a:t>
            </a:r>
            <a:r>
              <a:rPr lang="es-ES" sz="1050" b="0" err="1">
                <a:solidFill>
                  <a:srgbClr val="569CD6"/>
                </a:solidFill>
                <a:effectLst/>
                <a:latin typeface="Consolas" panose="020B0609020204030204" pitchFamily="49" charset="0"/>
              </a:rPr>
              <a:t>uniqueName</a:t>
            </a:r>
            <a:r>
              <a:rPr lang="es-ES" sz="1050" b="0">
                <a:solidFill>
                  <a:srgbClr val="569CD6"/>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B5CEA8"/>
                </a:solidFill>
                <a:effectLst/>
                <a:latin typeface="Consolas" panose="020B0609020204030204" pitchFamily="49" charset="0"/>
              </a:rPr>
              <a:t>0</a:t>
            </a:r>
            <a:r>
              <a:rPr lang="es-ES" sz="1050" b="0">
                <a:solidFill>
                  <a:srgbClr val="D4D4D4"/>
                </a:solidFill>
                <a:effectLst/>
                <a:latin typeface="Consolas" panose="020B0609020204030204" pitchFamily="49" charset="0"/>
              </a:rPr>
              <a:t>, </a:t>
            </a:r>
            <a:r>
              <a:rPr lang="es-ES" sz="1050" b="0">
                <a:solidFill>
                  <a:srgbClr val="B5CEA8"/>
                </a:solidFill>
                <a:effectLst/>
                <a:latin typeface="Consolas" panose="020B0609020204030204" pitchFamily="49" charset="0"/>
              </a:rPr>
              <a:t>23</a:t>
            </a:r>
            <a:r>
              <a:rPr lang="es-ES" sz="1050" b="0">
                <a:solidFill>
                  <a:srgbClr val="D4D4D4"/>
                </a:solidFill>
                <a:effectLst/>
                <a:latin typeface="Consolas" panose="020B0609020204030204" pitchFamily="49" charset="0"/>
              </a:rPr>
              <a:t>)</a:t>
            </a:r>
            <a:r>
              <a:rPr lang="es-ES" sz="1050" b="0">
                <a:solidFill>
                  <a:srgbClr val="DCDCAA"/>
                </a:solidFill>
                <a:effectLst/>
                <a:latin typeface="Consolas" panose="020B0609020204030204" pitchFamily="49" charset="0"/>
              </a:rPr>
              <a:t>]"</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location</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DCDCAA"/>
                </a:solidFill>
                <a:effectLst/>
                <a:latin typeface="Consolas" panose="020B0609020204030204" pitchFamily="49" charset="0"/>
              </a:rPr>
              <a:t>"[</a:t>
            </a:r>
            <a:r>
              <a:rPr lang="es-ES" sz="1050" b="0" err="1">
                <a:solidFill>
                  <a:srgbClr val="DCDCAA"/>
                </a:solidFill>
                <a:effectLst/>
                <a:latin typeface="Consolas" panose="020B0609020204030204" pitchFamily="49" charset="0"/>
              </a:rPr>
              <a:t>resourceGroup</a:t>
            </a:r>
            <a:r>
              <a:rPr lang="es-ES" sz="1050" b="0">
                <a:solidFill>
                  <a:srgbClr val="D4D4D4"/>
                </a:solidFill>
                <a:effectLst/>
                <a:latin typeface="Consolas" panose="020B0609020204030204" pitchFamily="49" charset="0"/>
              </a:rPr>
              <a:t>().</a:t>
            </a:r>
            <a:r>
              <a:rPr lang="es-ES" sz="1050" b="0" err="1">
                <a:solidFill>
                  <a:srgbClr val="9CDCFE"/>
                </a:solidFill>
                <a:effectLst/>
                <a:latin typeface="Consolas" panose="020B0609020204030204" pitchFamily="49" charset="0"/>
              </a:rPr>
              <a:t>location</a:t>
            </a:r>
            <a:r>
              <a:rPr lang="es-ES" sz="1050" b="0">
                <a:solidFill>
                  <a:srgbClr val="DCDCAA"/>
                </a:solidFill>
                <a:effectLst/>
                <a:latin typeface="Consolas" panose="020B0609020204030204" pitchFamily="49" charset="0"/>
              </a:rPr>
              <a:t>]"</a:t>
            </a:r>
            <a:endParaRPr lang="es-ES" sz="1050" b="0">
              <a:solidFill>
                <a:srgbClr val="D4D4D4"/>
              </a:solidFill>
              <a:effectLst/>
              <a:latin typeface="Consolas" panose="020B0609020204030204" pitchFamily="49" charset="0"/>
            </a:endParaRPr>
          </a:p>
          <a:p>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resources</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type</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Microsoft.Storage</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storageAccounts</a:t>
            </a:r>
            <a:r>
              <a:rPr lang="es-ES" sz="1050" b="0">
                <a:solidFill>
                  <a:srgbClr val="CE9178"/>
                </a:solidFill>
                <a:effectLst/>
                <a:latin typeface="Consolas" panose="020B0609020204030204" pitchFamily="49" charset="0"/>
              </a:rPr>
              <a:t>"</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apiVersion</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"2019-06-01"</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name</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DCDCAA"/>
                </a:solidFill>
                <a:effectLst/>
                <a:latin typeface="Consolas" panose="020B0609020204030204" pitchFamily="49" charset="0"/>
              </a:rPr>
              <a:t>"[</a:t>
            </a:r>
            <a:r>
              <a:rPr lang="es-ES" sz="1050" b="0">
                <a:solidFill>
                  <a:srgbClr val="569CD6"/>
                </a:solidFill>
                <a:effectLst/>
                <a:latin typeface="Consolas" panose="020B0609020204030204" pitchFamily="49" charset="0"/>
              </a:rPr>
              <a:t>variables</a:t>
            </a:r>
            <a:r>
              <a:rPr lang="es-ES" sz="1050" b="0">
                <a:solidFill>
                  <a:srgbClr val="D4D4D4"/>
                </a:solidFill>
                <a:effectLst/>
                <a:latin typeface="Consolas" panose="020B0609020204030204" pitchFamily="49" charset="0"/>
              </a:rPr>
              <a:t>(</a:t>
            </a:r>
            <a:r>
              <a:rPr lang="es-ES" sz="1050" b="0">
                <a:solidFill>
                  <a:srgbClr val="569CD6"/>
                </a:solidFill>
                <a:effectLst/>
                <a:latin typeface="Consolas" panose="020B0609020204030204" pitchFamily="49" charset="0"/>
              </a:rPr>
              <a:t>'</a:t>
            </a:r>
            <a:r>
              <a:rPr lang="es-ES" sz="1050" b="0" err="1">
                <a:solidFill>
                  <a:srgbClr val="569CD6"/>
                </a:solidFill>
                <a:effectLst/>
                <a:latin typeface="Consolas" panose="020B0609020204030204" pitchFamily="49" charset="0"/>
              </a:rPr>
              <a:t>storageAccountName</a:t>
            </a:r>
            <a:r>
              <a:rPr lang="es-ES" sz="1050" b="0">
                <a:solidFill>
                  <a:srgbClr val="569CD6"/>
                </a:solidFill>
                <a:effectLst/>
                <a:latin typeface="Consolas" panose="020B0609020204030204" pitchFamily="49" charset="0"/>
              </a:rPr>
              <a:t>'</a:t>
            </a:r>
            <a:r>
              <a:rPr lang="es-ES" sz="1050" b="0">
                <a:solidFill>
                  <a:srgbClr val="D4D4D4"/>
                </a:solidFill>
                <a:effectLst/>
                <a:latin typeface="Consolas" panose="020B0609020204030204" pitchFamily="49" charset="0"/>
              </a:rPr>
              <a:t>)</a:t>
            </a:r>
            <a:r>
              <a:rPr lang="es-ES" sz="1050" b="0">
                <a:solidFill>
                  <a:srgbClr val="DCDCAA"/>
                </a:solidFill>
                <a:effectLst/>
                <a:latin typeface="Consolas" panose="020B0609020204030204" pitchFamily="49" charset="0"/>
              </a:rPr>
              <a:t>]"</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location</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DCDCAA"/>
                </a:solidFill>
                <a:effectLst/>
                <a:latin typeface="Consolas" panose="020B0609020204030204" pitchFamily="49" charset="0"/>
              </a:rPr>
              <a:t>"[</a:t>
            </a:r>
            <a:r>
              <a:rPr lang="es-ES" sz="1050" b="0">
                <a:solidFill>
                  <a:srgbClr val="569CD6"/>
                </a:solidFill>
                <a:effectLst/>
                <a:latin typeface="Consolas" panose="020B0609020204030204" pitchFamily="49" charset="0"/>
              </a:rPr>
              <a:t>variables</a:t>
            </a:r>
            <a:r>
              <a:rPr lang="es-ES" sz="1050" b="0">
                <a:solidFill>
                  <a:srgbClr val="D4D4D4"/>
                </a:solidFill>
                <a:effectLst/>
                <a:latin typeface="Consolas" panose="020B0609020204030204" pitchFamily="49" charset="0"/>
              </a:rPr>
              <a:t>(</a:t>
            </a:r>
            <a:r>
              <a:rPr lang="es-ES" sz="1050" b="0">
                <a:solidFill>
                  <a:srgbClr val="569CD6"/>
                </a:solidFill>
                <a:effectLst/>
                <a:latin typeface="Consolas" panose="020B0609020204030204" pitchFamily="49" charset="0"/>
              </a:rPr>
              <a:t>'</a:t>
            </a:r>
            <a:r>
              <a:rPr lang="es-ES" sz="1050" b="0" err="1">
                <a:solidFill>
                  <a:srgbClr val="569CD6"/>
                </a:solidFill>
                <a:effectLst/>
                <a:latin typeface="Consolas" panose="020B0609020204030204" pitchFamily="49" charset="0"/>
              </a:rPr>
              <a:t>location</a:t>
            </a:r>
            <a:r>
              <a:rPr lang="es-ES" sz="1050" b="0">
                <a:solidFill>
                  <a:srgbClr val="569CD6"/>
                </a:solidFill>
                <a:effectLst/>
                <a:latin typeface="Consolas" panose="020B0609020204030204" pitchFamily="49" charset="0"/>
              </a:rPr>
              <a:t>'</a:t>
            </a:r>
            <a:r>
              <a:rPr lang="es-ES" sz="1050" b="0">
                <a:solidFill>
                  <a:srgbClr val="D4D4D4"/>
                </a:solidFill>
                <a:effectLst/>
                <a:latin typeface="Consolas" panose="020B0609020204030204" pitchFamily="49" charset="0"/>
              </a:rPr>
              <a:t>)</a:t>
            </a:r>
            <a:r>
              <a:rPr lang="es-ES" sz="1050" b="0">
                <a:solidFill>
                  <a:srgbClr val="DCDCAA"/>
                </a:solidFill>
                <a:effectLst/>
                <a:latin typeface="Consolas" panose="020B0609020204030204" pitchFamily="49" charset="0"/>
              </a:rPr>
              <a:t>]"</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kind</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"StorageV2"</a:t>
            </a:r>
            <a:r>
              <a:rPr lang="es-ES" sz="1050" b="0">
                <a:solidFill>
                  <a:srgbClr val="D4D4D4"/>
                </a:solidFill>
                <a:effectLst/>
                <a:latin typeface="Consolas" panose="020B0609020204030204" pitchFamily="49" charset="0"/>
              </a:rPr>
              <a:t>,</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sku</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r>
              <a:rPr lang="es-ES" sz="1050" b="0">
                <a:solidFill>
                  <a:srgbClr val="9CDCFE"/>
                </a:solidFill>
                <a:effectLst/>
                <a:latin typeface="Consolas" panose="020B0609020204030204" pitchFamily="49" charset="0"/>
              </a:rPr>
              <a:t>"</a:t>
            </a:r>
            <a:r>
              <a:rPr lang="es-ES" sz="1050" b="0" err="1">
                <a:solidFill>
                  <a:srgbClr val="9CDCFE"/>
                </a:solidFill>
                <a:effectLst/>
                <a:latin typeface="Consolas" panose="020B0609020204030204" pitchFamily="49" charset="0"/>
              </a:rPr>
              <a:t>name</a:t>
            </a:r>
            <a:r>
              <a:rPr lang="es-ES" sz="1050" b="0">
                <a:solidFill>
                  <a:srgbClr val="9CDCFE"/>
                </a:solidFill>
                <a:effectLst/>
                <a:latin typeface="Consolas" panose="020B0609020204030204" pitchFamily="49" charset="0"/>
              </a:rPr>
              <a:t>"</a:t>
            </a:r>
            <a:r>
              <a:rPr lang="es-ES" sz="1050" b="0">
                <a:solidFill>
                  <a:srgbClr val="D4D4D4"/>
                </a:solidFill>
                <a:effectLst/>
                <a:latin typeface="Consolas" panose="020B0609020204030204" pitchFamily="49" charset="0"/>
              </a:rPr>
              <a:t>: </a:t>
            </a:r>
            <a:r>
              <a:rPr lang="es-ES" sz="1050" b="0">
                <a:solidFill>
                  <a:srgbClr val="CE9178"/>
                </a:solidFill>
                <a:effectLst/>
                <a:latin typeface="Consolas" panose="020B0609020204030204" pitchFamily="49" charset="0"/>
              </a:rPr>
              <a:t>"</a:t>
            </a:r>
            <a:r>
              <a:rPr lang="es-ES" sz="1050" b="0" err="1">
                <a:solidFill>
                  <a:srgbClr val="CE9178"/>
                </a:solidFill>
                <a:effectLst/>
                <a:latin typeface="Consolas" panose="020B0609020204030204" pitchFamily="49" charset="0"/>
              </a:rPr>
              <a:t>Standard_LRS</a:t>
            </a:r>
            <a:r>
              <a:rPr lang="es-ES" sz="1050" b="0">
                <a:solidFill>
                  <a:srgbClr val="CE9178"/>
                </a:solidFill>
                <a:effectLst/>
                <a:latin typeface="Consolas" panose="020B0609020204030204" pitchFamily="49" charset="0"/>
              </a:rPr>
              <a:t>"</a:t>
            </a:r>
            <a:endParaRPr lang="es-ES" sz="1050" b="0">
              <a:solidFill>
                <a:srgbClr val="D4D4D4"/>
              </a:solidFill>
              <a:effectLst/>
              <a:latin typeface="Consolas" panose="020B0609020204030204" pitchFamily="49" charset="0"/>
            </a:endParaRPr>
          </a:p>
          <a:p>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  ]</a:t>
            </a:r>
          </a:p>
          <a:p>
            <a:r>
              <a:rPr lang="es-ES" sz="1050" b="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166799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A9E163-C7B5-45C1-AB42-5F1B9F8FACE9}"/>
              </a:ext>
            </a:extLst>
          </p:cNvPr>
          <p:cNvSpPr txBox="1"/>
          <p:nvPr/>
        </p:nvSpPr>
        <p:spPr>
          <a:xfrm>
            <a:off x="2936496" y="371025"/>
            <a:ext cx="631900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a:latin typeface="Arial" panose="020B0604020202020204" pitchFamily="34" charset="0"/>
                <a:ea typeface="+mj-ea"/>
                <a:cs typeface="Arial" panose="020B0604020202020204" pitchFamily="34" charset="0"/>
              </a:rPr>
              <a:t>Bicep </a:t>
            </a:r>
          </a:p>
        </p:txBody>
      </p:sp>
      <p:sp>
        <p:nvSpPr>
          <p:cNvPr id="5" name="TextBox 4">
            <a:extLst>
              <a:ext uri="{FF2B5EF4-FFF2-40B4-BE49-F238E27FC236}">
                <a16:creationId xmlns:a16="http://schemas.microsoft.com/office/drawing/2014/main" id="{48636469-8897-42BE-B93E-E2216EB978EA}"/>
              </a:ext>
            </a:extLst>
          </p:cNvPr>
          <p:cNvSpPr txBox="1"/>
          <p:nvPr/>
        </p:nvSpPr>
        <p:spPr>
          <a:xfrm>
            <a:off x="249382" y="1835502"/>
            <a:ext cx="6575819" cy="3012748"/>
          </a:xfrm>
          <a:prstGeom prst="rect">
            <a:avLst/>
          </a:prstGeom>
          <a:noFill/>
        </p:spPr>
        <p:txBody>
          <a:bodyPr wrap="square" rtlCol="0">
            <a:spAutoFit/>
          </a:bodyPr>
          <a:lstStyle/>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2000">
                <a:latin typeface="Segoe UI" panose="020B0502040204020203" pitchFamily="34" charset="0"/>
                <a:cs typeface="Segoe UI" panose="020B0502040204020203" pitchFamily="34" charset="0"/>
              </a:rPr>
              <a:t>Bicep is an open source Domain Specific Language (DSL) </a:t>
            </a: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2000">
                <a:latin typeface="Segoe UI" panose="020B0502040204020203" pitchFamily="34" charset="0"/>
                <a:cs typeface="Segoe UI" panose="020B0502040204020203" pitchFamily="34" charset="0"/>
              </a:rPr>
              <a:t>It is a transparent abstraction to ARM </a:t>
            </a: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2000">
                <a:latin typeface="Segoe UI" panose="020B0502040204020203" pitchFamily="34" charset="0"/>
                <a:cs typeface="Segoe UI" panose="020B0502040204020203" pitchFamily="34" charset="0"/>
              </a:rPr>
              <a:t>Simple and modular syntax that </a:t>
            </a:r>
            <a:r>
              <a:rPr lang="en-US" sz="2000" err="1">
                <a:latin typeface="Segoe UI" panose="020B0502040204020203" pitchFamily="34" charset="0"/>
                <a:cs typeface="Segoe UI" panose="020B0502040204020203" pitchFamily="34" charset="0"/>
              </a:rPr>
              <a:t>transpiles</a:t>
            </a:r>
            <a:r>
              <a:rPr lang="en-US" sz="2000">
                <a:latin typeface="Segoe UI" panose="020B0502040204020203" pitchFamily="34" charset="0"/>
                <a:cs typeface="Segoe UI" panose="020B0502040204020203" pitchFamily="34" charset="0"/>
              </a:rPr>
              <a:t> into an ARM Template</a:t>
            </a:r>
          </a:p>
          <a:p>
            <a:pPr marL="342900" indent="-342900">
              <a:lnSpc>
                <a:spcPct val="120000"/>
              </a:lnSpc>
              <a:buFont typeface="Arial" panose="020B0604020202020204" pitchFamily="34" charset="0"/>
              <a:buChar char="•"/>
              <a:defRPr/>
            </a:pPr>
            <a:r>
              <a:rPr lang="en-US" sz="2000">
                <a:latin typeface="Segoe UI" panose="020B0502040204020203" pitchFamily="34" charset="0"/>
                <a:cs typeface="Segoe UI" panose="020B0502040204020203" pitchFamily="34" charset="0"/>
              </a:rPr>
              <a:t>It simplifies ARM templates for deployments at scale.</a:t>
            </a:r>
          </a:p>
          <a:p>
            <a:pPr marL="342900" indent="-342900">
              <a:lnSpc>
                <a:spcPct val="120000"/>
              </a:lnSpc>
              <a:buFont typeface="Arial" panose="020B0604020202020204" pitchFamily="34" charset="0"/>
              <a:buChar char="•"/>
              <a:defRPr/>
            </a:pPr>
            <a:r>
              <a:rPr lang="en-US" sz="2000">
                <a:latin typeface="Segoe UI" panose="020B0502040204020203" pitchFamily="34" charset="0"/>
                <a:cs typeface="Segoe UI" panose="020B0502040204020203" pitchFamily="34" charset="0"/>
              </a:rPr>
              <a:t>It is declarative language </a:t>
            </a: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lang="en-US" sz="200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8A572B03-D830-4DAB-9806-4E7CA6AD0216}"/>
              </a:ext>
            </a:extLst>
          </p:cNvPr>
          <p:cNvSpPr txBox="1"/>
          <p:nvPr/>
        </p:nvSpPr>
        <p:spPr>
          <a:xfrm>
            <a:off x="7065462" y="6372689"/>
            <a:ext cx="499169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Learn more: </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aka.ms/Bicep</a:t>
            </a:r>
          </a:p>
        </p:txBody>
      </p:sp>
      <p:grpSp>
        <p:nvGrpSpPr>
          <p:cNvPr id="9" name="Group 8">
            <a:extLst>
              <a:ext uri="{FF2B5EF4-FFF2-40B4-BE49-F238E27FC236}">
                <a16:creationId xmlns:a16="http://schemas.microsoft.com/office/drawing/2014/main" id="{2766BFAD-15F7-4553-942C-DAFF7D208098}"/>
              </a:ext>
            </a:extLst>
          </p:cNvPr>
          <p:cNvGrpSpPr/>
          <p:nvPr/>
        </p:nvGrpSpPr>
        <p:grpSpPr>
          <a:xfrm>
            <a:off x="6981495" y="1816097"/>
            <a:ext cx="4715078" cy="4078392"/>
            <a:chOff x="6517855" y="1055625"/>
            <a:chExt cx="4715078" cy="4078392"/>
          </a:xfrm>
        </p:grpSpPr>
        <p:sp>
          <p:nvSpPr>
            <p:cNvPr id="10" name="Rectangle: Rounded Corners 9">
              <a:extLst>
                <a:ext uri="{FF2B5EF4-FFF2-40B4-BE49-F238E27FC236}">
                  <a16:creationId xmlns:a16="http://schemas.microsoft.com/office/drawing/2014/main" id="{84623C23-2E0D-4D1B-BA3E-66A1E0332BE8}"/>
                </a:ext>
              </a:extLst>
            </p:cNvPr>
            <p:cNvSpPr/>
            <p:nvPr/>
          </p:nvSpPr>
          <p:spPr>
            <a:xfrm>
              <a:off x="6545692" y="3576531"/>
              <a:ext cx="4632310" cy="492352"/>
            </a:xfrm>
            <a:prstGeom prst="roundRect">
              <a:avLst>
                <a:gd name="adj" fmla="val 2513"/>
              </a:avLst>
            </a:prstGeom>
            <a:solidFill>
              <a:srgbClr val="155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54AE7B89-477A-4C05-BCA2-93B8EE40CEE1}"/>
                </a:ext>
              </a:extLst>
            </p:cNvPr>
            <p:cNvSpPr txBox="1"/>
            <p:nvPr/>
          </p:nvSpPr>
          <p:spPr>
            <a:xfrm>
              <a:off x="6542357" y="3642607"/>
              <a:ext cx="46356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Resource Manager</a:t>
              </a:r>
            </a:p>
          </p:txBody>
        </p:sp>
        <p:grpSp>
          <p:nvGrpSpPr>
            <p:cNvPr id="12" name="Group 11">
              <a:extLst>
                <a:ext uri="{FF2B5EF4-FFF2-40B4-BE49-F238E27FC236}">
                  <a16:creationId xmlns:a16="http://schemas.microsoft.com/office/drawing/2014/main" id="{F089A633-99E2-4327-9257-D2BFC6EEC3D8}"/>
                </a:ext>
              </a:extLst>
            </p:cNvPr>
            <p:cNvGrpSpPr/>
            <p:nvPr/>
          </p:nvGrpSpPr>
          <p:grpSpPr>
            <a:xfrm>
              <a:off x="6517855" y="4069512"/>
              <a:ext cx="4715078" cy="1064505"/>
              <a:chOff x="3275938" y="3728462"/>
              <a:chExt cx="4715078" cy="1064505"/>
            </a:xfrm>
          </p:grpSpPr>
          <p:grpSp>
            <p:nvGrpSpPr>
              <p:cNvPr id="21" name="Group 20">
                <a:extLst>
                  <a:ext uri="{FF2B5EF4-FFF2-40B4-BE49-F238E27FC236}">
                    <a16:creationId xmlns:a16="http://schemas.microsoft.com/office/drawing/2014/main" id="{52411791-5217-43F6-B281-EE7F8D6FC7E7}"/>
                  </a:ext>
                </a:extLst>
              </p:cNvPr>
              <p:cNvGrpSpPr/>
              <p:nvPr/>
            </p:nvGrpSpPr>
            <p:grpSpPr>
              <a:xfrm>
                <a:off x="5083015" y="3728462"/>
                <a:ext cx="616596" cy="699712"/>
                <a:chOff x="2040937" y="2361536"/>
                <a:chExt cx="616596" cy="699712"/>
              </a:xfrm>
            </p:grpSpPr>
            <p:cxnSp>
              <p:nvCxnSpPr>
                <p:cNvPr id="43" name="Straight Arrow Connector 42">
                  <a:extLst>
                    <a:ext uri="{FF2B5EF4-FFF2-40B4-BE49-F238E27FC236}">
                      <a16:creationId xmlns:a16="http://schemas.microsoft.com/office/drawing/2014/main" id="{B361D3E0-04A3-4475-B94A-28F293DBBDA9}"/>
                    </a:ext>
                  </a:extLst>
                </p:cNvPr>
                <p:cNvCxnSpPr>
                  <a:cxnSpLocks/>
                </p:cNvCxnSpPr>
                <p:nvPr/>
              </p:nvCxnSpPr>
              <p:spPr>
                <a:xfrm>
                  <a:off x="2343997"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8AD02096-634C-4BDF-AF2E-E5F26B77EC26}"/>
                    </a:ext>
                  </a:extLst>
                </p:cNvPr>
                <p:cNvSpPr/>
                <p:nvPr/>
              </p:nvSpPr>
              <p:spPr>
                <a:xfrm>
                  <a:off x="2040937"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ARC</a:t>
                  </a:r>
                </a:p>
              </p:txBody>
            </p:sp>
          </p:grpSp>
          <p:grpSp>
            <p:nvGrpSpPr>
              <p:cNvPr id="22" name="Group 21">
                <a:extLst>
                  <a:ext uri="{FF2B5EF4-FFF2-40B4-BE49-F238E27FC236}">
                    <a16:creationId xmlns:a16="http://schemas.microsoft.com/office/drawing/2014/main" id="{D38B975E-6CC5-4DDE-9730-F3E4C359CD0D}"/>
                  </a:ext>
                </a:extLst>
              </p:cNvPr>
              <p:cNvGrpSpPr/>
              <p:nvPr/>
            </p:nvGrpSpPr>
            <p:grpSpPr>
              <a:xfrm>
                <a:off x="5809195" y="3728462"/>
                <a:ext cx="616596" cy="699712"/>
                <a:chOff x="2807419" y="2361536"/>
                <a:chExt cx="616596" cy="699712"/>
              </a:xfrm>
            </p:grpSpPr>
            <p:cxnSp>
              <p:nvCxnSpPr>
                <p:cNvPr id="41" name="Straight Arrow Connector 40">
                  <a:extLst>
                    <a:ext uri="{FF2B5EF4-FFF2-40B4-BE49-F238E27FC236}">
                      <a16:creationId xmlns:a16="http://schemas.microsoft.com/office/drawing/2014/main" id="{BB96B85C-97EC-49F2-B625-86326C55DB27}"/>
                    </a:ext>
                  </a:extLst>
                </p:cNvPr>
                <p:cNvCxnSpPr>
                  <a:cxnSpLocks/>
                </p:cNvCxnSpPr>
                <p:nvPr/>
              </p:nvCxnSpPr>
              <p:spPr>
                <a:xfrm>
                  <a:off x="3110479"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02706607-8B2F-418E-AD51-B8625DBC33EB}"/>
                    </a:ext>
                  </a:extLst>
                </p:cNvPr>
                <p:cNvSpPr/>
                <p:nvPr/>
              </p:nvSpPr>
              <p:spPr>
                <a:xfrm>
                  <a:off x="2807419"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K8s</a:t>
                  </a:r>
                </a:p>
              </p:txBody>
            </p:sp>
          </p:grpSp>
          <p:grpSp>
            <p:nvGrpSpPr>
              <p:cNvPr id="23" name="Group 22">
                <a:extLst>
                  <a:ext uri="{FF2B5EF4-FFF2-40B4-BE49-F238E27FC236}">
                    <a16:creationId xmlns:a16="http://schemas.microsoft.com/office/drawing/2014/main" id="{221829B2-0923-4AD5-8AF6-1ABE05FB93D6}"/>
                  </a:ext>
                </a:extLst>
              </p:cNvPr>
              <p:cNvGrpSpPr/>
              <p:nvPr/>
            </p:nvGrpSpPr>
            <p:grpSpPr>
              <a:xfrm>
                <a:off x="6535375" y="3728462"/>
                <a:ext cx="616596" cy="699712"/>
                <a:chOff x="2807419" y="2361536"/>
                <a:chExt cx="616596" cy="699712"/>
              </a:xfrm>
            </p:grpSpPr>
            <p:cxnSp>
              <p:nvCxnSpPr>
                <p:cNvPr id="39" name="Straight Arrow Connector 38">
                  <a:extLst>
                    <a:ext uri="{FF2B5EF4-FFF2-40B4-BE49-F238E27FC236}">
                      <a16:creationId xmlns:a16="http://schemas.microsoft.com/office/drawing/2014/main" id="{D72CF5C9-30EE-40FA-8527-E4A8167553F7}"/>
                    </a:ext>
                  </a:extLst>
                </p:cNvPr>
                <p:cNvCxnSpPr>
                  <a:cxnSpLocks/>
                </p:cNvCxnSpPr>
                <p:nvPr/>
              </p:nvCxnSpPr>
              <p:spPr>
                <a:xfrm>
                  <a:off x="3110479"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DA2E2701-20A3-4F9C-BB4E-D418E8787037}"/>
                    </a:ext>
                  </a:extLst>
                </p:cNvPr>
                <p:cNvSpPr/>
                <p:nvPr/>
              </p:nvSpPr>
              <p:spPr>
                <a:xfrm>
                  <a:off x="2807419"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GitHub</a:t>
                  </a:r>
                </a:p>
              </p:txBody>
            </p:sp>
          </p:grpSp>
          <p:grpSp>
            <p:nvGrpSpPr>
              <p:cNvPr id="24" name="Group 23">
                <a:extLst>
                  <a:ext uri="{FF2B5EF4-FFF2-40B4-BE49-F238E27FC236}">
                    <a16:creationId xmlns:a16="http://schemas.microsoft.com/office/drawing/2014/main" id="{698E80AA-5E94-417F-B359-C6536F7DEAA1}"/>
                  </a:ext>
                </a:extLst>
              </p:cNvPr>
              <p:cNvGrpSpPr/>
              <p:nvPr/>
            </p:nvGrpSpPr>
            <p:grpSpPr>
              <a:xfrm>
                <a:off x="4300151" y="3728462"/>
                <a:ext cx="764795" cy="941395"/>
                <a:chOff x="4300151" y="3544877"/>
                <a:chExt cx="764795" cy="941395"/>
              </a:xfrm>
            </p:grpSpPr>
            <p:grpSp>
              <p:nvGrpSpPr>
                <p:cNvPr id="35" name="Group 34">
                  <a:extLst>
                    <a:ext uri="{FF2B5EF4-FFF2-40B4-BE49-F238E27FC236}">
                      <a16:creationId xmlns:a16="http://schemas.microsoft.com/office/drawing/2014/main" id="{19CFDBA2-06CD-4C35-BDB1-CF4631B2D715}"/>
                    </a:ext>
                  </a:extLst>
                </p:cNvPr>
                <p:cNvGrpSpPr/>
                <p:nvPr/>
              </p:nvGrpSpPr>
              <p:grpSpPr>
                <a:xfrm>
                  <a:off x="4356835" y="3544877"/>
                  <a:ext cx="616596" cy="695194"/>
                  <a:chOff x="4337936" y="3544877"/>
                  <a:chExt cx="616596" cy="695194"/>
                </a:xfrm>
              </p:grpSpPr>
              <p:cxnSp>
                <p:nvCxnSpPr>
                  <p:cNvPr id="37" name="Straight Arrow Connector 36">
                    <a:extLst>
                      <a:ext uri="{FF2B5EF4-FFF2-40B4-BE49-F238E27FC236}">
                        <a16:creationId xmlns:a16="http://schemas.microsoft.com/office/drawing/2014/main" id="{16FB8D4B-82A8-4675-8CE8-94A03F068935}"/>
                      </a:ext>
                    </a:extLst>
                  </p:cNvPr>
                  <p:cNvCxnSpPr>
                    <a:cxnSpLocks/>
                  </p:cNvCxnSpPr>
                  <p:nvPr/>
                </p:nvCxnSpPr>
                <p:spPr>
                  <a:xfrm>
                    <a:off x="4634613" y="3544877"/>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4E0D6A45-F72D-4CB9-89D1-D70616E2BF9B}"/>
                      </a:ext>
                    </a:extLst>
                  </p:cNvPr>
                  <p:cNvSpPr/>
                  <p:nvPr/>
                </p:nvSpPr>
                <p:spPr>
                  <a:xfrm>
                    <a:off x="4337936" y="3890214"/>
                    <a:ext cx="616596" cy="349857"/>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a:t>
                    </a:r>
                  </a:p>
                </p:txBody>
              </p:sp>
            </p:grpSp>
            <p:sp>
              <p:nvSpPr>
                <p:cNvPr id="36" name="TextBox 35">
                  <a:extLst>
                    <a:ext uri="{FF2B5EF4-FFF2-40B4-BE49-F238E27FC236}">
                      <a16:creationId xmlns:a16="http://schemas.microsoft.com/office/drawing/2014/main" id="{D44C7AA8-9B2F-4E66-95DD-92E0908EC27B}"/>
                    </a:ext>
                  </a:extLst>
                </p:cNvPr>
                <p:cNvSpPr txBox="1"/>
                <p:nvPr/>
              </p:nvSpPr>
              <p:spPr>
                <a:xfrm>
                  <a:off x="4300151" y="4270828"/>
                  <a:ext cx="76479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+250 RPs</a:t>
                  </a:r>
                </a:p>
              </p:txBody>
            </p:sp>
          </p:grpSp>
          <p:grpSp>
            <p:nvGrpSpPr>
              <p:cNvPr id="25" name="Group 24">
                <a:extLst>
                  <a:ext uri="{FF2B5EF4-FFF2-40B4-BE49-F238E27FC236}">
                    <a16:creationId xmlns:a16="http://schemas.microsoft.com/office/drawing/2014/main" id="{3BBA7597-DF65-4903-949C-A46582C2EE86}"/>
                  </a:ext>
                </a:extLst>
              </p:cNvPr>
              <p:cNvGrpSpPr/>
              <p:nvPr/>
            </p:nvGrpSpPr>
            <p:grpSpPr>
              <a:xfrm>
                <a:off x="3275938" y="3728462"/>
                <a:ext cx="971313" cy="933444"/>
                <a:chOff x="3275938" y="3544877"/>
                <a:chExt cx="971313" cy="933444"/>
              </a:xfrm>
            </p:grpSpPr>
            <p:grpSp>
              <p:nvGrpSpPr>
                <p:cNvPr id="30" name="Group 29">
                  <a:extLst>
                    <a:ext uri="{FF2B5EF4-FFF2-40B4-BE49-F238E27FC236}">
                      <a16:creationId xmlns:a16="http://schemas.microsoft.com/office/drawing/2014/main" id="{1990BB3C-FDCC-4045-A8D6-38C358F44499}"/>
                    </a:ext>
                  </a:extLst>
                </p:cNvPr>
                <p:cNvGrpSpPr/>
                <p:nvPr/>
              </p:nvGrpSpPr>
              <p:grpSpPr>
                <a:xfrm>
                  <a:off x="3303776" y="3544877"/>
                  <a:ext cx="915638" cy="932260"/>
                  <a:chOff x="507973" y="2361536"/>
                  <a:chExt cx="915638" cy="932260"/>
                </a:xfrm>
              </p:grpSpPr>
              <p:cxnSp>
                <p:nvCxnSpPr>
                  <p:cNvPr id="32" name="Straight Arrow Connector 31">
                    <a:extLst>
                      <a:ext uri="{FF2B5EF4-FFF2-40B4-BE49-F238E27FC236}">
                        <a16:creationId xmlns:a16="http://schemas.microsoft.com/office/drawing/2014/main" id="{D71D8997-4262-40B7-AC69-720AAB11E313}"/>
                      </a:ext>
                    </a:extLst>
                  </p:cNvPr>
                  <p:cNvCxnSpPr>
                    <a:cxnSpLocks/>
                  </p:cNvCxnSpPr>
                  <p:nvPr/>
                </p:nvCxnSpPr>
                <p:spPr>
                  <a:xfrm>
                    <a:off x="965396"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A474535-0DEA-4397-8CCD-C48B1DCEA016}"/>
                      </a:ext>
                    </a:extLst>
                  </p:cNvPr>
                  <p:cNvSpPr/>
                  <p:nvPr/>
                </p:nvSpPr>
                <p:spPr>
                  <a:xfrm>
                    <a:off x="507973" y="2711391"/>
                    <a:ext cx="915638" cy="582405"/>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endParaRPr>
                  </a:p>
                </p:txBody>
              </p:sp>
            </p:grpSp>
            <p:sp>
              <p:nvSpPr>
                <p:cNvPr id="31" name="TextBox 30">
                  <a:extLst>
                    <a:ext uri="{FF2B5EF4-FFF2-40B4-BE49-F238E27FC236}">
                      <a16:creationId xmlns:a16="http://schemas.microsoft.com/office/drawing/2014/main" id="{8FA69DB2-D24A-4FE7-8D59-E74EDC29B610}"/>
                    </a:ext>
                  </a:extLst>
                </p:cNvPr>
                <p:cNvSpPr txBox="1"/>
                <p:nvPr/>
              </p:nvSpPr>
              <p:spPr>
                <a:xfrm>
                  <a:off x="3275938" y="3893546"/>
                  <a:ext cx="97131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Storage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Compute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Network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Identity</a:t>
                  </a:r>
                </a:p>
              </p:txBody>
            </p:sp>
          </p:grpSp>
          <p:grpSp>
            <p:nvGrpSpPr>
              <p:cNvPr id="26" name="Group 25">
                <a:extLst>
                  <a:ext uri="{FF2B5EF4-FFF2-40B4-BE49-F238E27FC236}">
                    <a16:creationId xmlns:a16="http://schemas.microsoft.com/office/drawing/2014/main" id="{114601E8-1F52-4025-B205-4DFEB52714CB}"/>
                  </a:ext>
                </a:extLst>
              </p:cNvPr>
              <p:cNvGrpSpPr/>
              <p:nvPr/>
            </p:nvGrpSpPr>
            <p:grpSpPr>
              <a:xfrm>
                <a:off x="7183875" y="3728462"/>
                <a:ext cx="807141" cy="1064505"/>
                <a:chOff x="7183875" y="3544877"/>
                <a:chExt cx="807141" cy="1064505"/>
              </a:xfrm>
            </p:grpSpPr>
            <p:cxnSp>
              <p:nvCxnSpPr>
                <p:cNvPr id="27" name="Straight Arrow Connector 26">
                  <a:extLst>
                    <a:ext uri="{FF2B5EF4-FFF2-40B4-BE49-F238E27FC236}">
                      <a16:creationId xmlns:a16="http://schemas.microsoft.com/office/drawing/2014/main" id="{A257BE6C-9DC4-4494-8666-0906AC970BB0}"/>
                    </a:ext>
                  </a:extLst>
                </p:cNvPr>
                <p:cNvCxnSpPr>
                  <a:cxnSpLocks/>
                </p:cNvCxnSpPr>
                <p:nvPr/>
              </p:nvCxnSpPr>
              <p:spPr>
                <a:xfrm>
                  <a:off x="7585535" y="3544877"/>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24D458F-71A4-4905-9193-483FE604ED36}"/>
                    </a:ext>
                  </a:extLst>
                </p:cNvPr>
                <p:cNvSpPr/>
                <p:nvPr/>
              </p:nvSpPr>
              <p:spPr>
                <a:xfrm>
                  <a:off x="7273589" y="3894733"/>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a:t>
                  </a:r>
                </a:p>
              </p:txBody>
            </p:sp>
            <p:sp>
              <p:nvSpPr>
                <p:cNvPr id="29" name="TextBox 28">
                  <a:extLst>
                    <a:ext uri="{FF2B5EF4-FFF2-40B4-BE49-F238E27FC236}">
                      <a16:creationId xmlns:a16="http://schemas.microsoft.com/office/drawing/2014/main" id="{C392F265-8E6A-4AAE-8E11-4E4F297F1E51}"/>
                    </a:ext>
                  </a:extLst>
                </p:cNvPr>
                <p:cNvSpPr txBox="1"/>
                <p:nvPr/>
              </p:nvSpPr>
              <p:spPr>
                <a:xfrm>
                  <a:off x="7183875" y="4270828"/>
                  <a:ext cx="80714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3</a:t>
                  </a:r>
                  <a:r>
                    <a:rPr kumimoji="0" lang="en-US" sz="800" b="0" i="0" u="none" strike="noStrike" kern="1200" cap="none" spc="0" normalizeH="0" baseline="3000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rd</a:t>
                  </a:r>
                  <a:r>
                    <a:rPr kumimoji="0" lang="en-US" sz="8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 party extensibility</a:t>
                  </a:r>
                </a:p>
              </p:txBody>
            </p:sp>
          </p:grpSp>
        </p:grpSp>
        <p:sp>
          <p:nvSpPr>
            <p:cNvPr id="13" name="Rectangle: Rounded Corners 12">
              <a:extLst>
                <a:ext uri="{FF2B5EF4-FFF2-40B4-BE49-F238E27FC236}">
                  <a16:creationId xmlns:a16="http://schemas.microsoft.com/office/drawing/2014/main" id="{40455476-FCDC-4D23-98B5-5E0585E4A954}"/>
                </a:ext>
              </a:extLst>
            </p:cNvPr>
            <p:cNvSpPr/>
            <p:nvPr/>
          </p:nvSpPr>
          <p:spPr>
            <a:xfrm>
              <a:off x="7404870" y="2442908"/>
              <a:ext cx="2910617"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ARM Templates</a:t>
              </a:r>
            </a:p>
          </p:txBody>
        </p:sp>
        <p:grpSp>
          <p:nvGrpSpPr>
            <p:cNvPr id="14" name="Group 13">
              <a:extLst>
                <a:ext uri="{FF2B5EF4-FFF2-40B4-BE49-F238E27FC236}">
                  <a16:creationId xmlns:a16="http://schemas.microsoft.com/office/drawing/2014/main" id="{F298CA7C-D5DC-4424-B08A-92C8D7A3B9ED}"/>
                </a:ext>
              </a:extLst>
            </p:cNvPr>
            <p:cNvGrpSpPr/>
            <p:nvPr/>
          </p:nvGrpSpPr>
          <p:grpSpPr>
            <a:xfrm>
              <a:off x="8160448" y="1055625"/>
              <a:ext cx="1367729" cy="582405"/>
              <a:chOff x="2501916" y="5146282"/>
              <a:chExt cx="1367729" cy="582405"/>
            </a:xfrm>
          </p:grpSpPr>
          <p:sp>
            <p:nvSpPr>
              <p:cNvPr id="19" name="Rectangle: Rounded Corners 18">
                <a:extLst>
                  <a:ext uri="{FF2B5EF4-FFF2-40B4-BE49-F238E27FC236}">
                    <a16:creationId xmlns:a16="http://schemas.microsoft.com/office/drawing/2014/main" id="{E2B4A94B-06C1-4F5C-9E49-9131DDE4D4DE}"/>
                  </a:ext>
                </a:extLst>
              </p:cNvPr>
              <p:cNvSpPr/>
              <p:nvPr/>
            </p:nvSpPr>
            <p:spPr>
              <a:xfrm>
                <a:off x="2501916" y="5146282"/>
                <a:ext cx="1367729" cy="582405"/>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3FD2B97F-7C85-4F30-A0A0-EE0DB735785C}"/>
                  </a:ext>
                </a:extLst>
              </p:cNvPr>
              <p:cNvSpPr txBox="1"/>
              <p:nvPr/>
            </p:nvSpPr>
            <p:spPr>
              <a:xfrm>
                <a:off x="2501916" y="5183924"/>
                <a:ext cx="136772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55BE3"/>
                    </a:solidFill>
                    <a:effectLst/>
                    <a:uLnTx/>
                    <a:uFillTx/>
                    <a:latin typeface="Segoe UI Semibold" panose="020B0702040204020203" pitchFamily="34" charset="0"/>
                    <a:ea typeface="+mn-ea"/>
                    <a:cs typeface="Segoe UI Semibold" panose="020B0702040204020203" pitchFamily="34" charset="0"/>
                  </a:rPr>
                  <a:t>Bicep Language</a:t>
                </a:r>
              </a:p>
            </p:txBody>
          </p:sp>
        </p:grpSp>
        <p:cxnSp>
          <p:nvCxnSpPr>
            <p:cNvPr id="15" name="Straight Arrow Connector 14">
              <a:extLst>
                <a:ext uri="{FF2B5EF4-FFF2-40B4-BE49-F238E27FC236}">
                  <a16:creationId xmlns:a16="http://schemas.microsoft.com/office/drawing/2014/main" id="{4B3981AD-1BA2-4B97-B0E1-4D5278A6C7D2}"/>
                </a:ext>
              </a:extLst>
            </p:cNvPr>
            <p:cNvCxnSpPr>
              <a:cxnSpLocks/>
            </p:cNvCxnSpPr>
            <p:nvPr/>
          </p:nvCxnSpPr>
          <p:spPr>
            <a:xfrm>
              <a:off x="8847591" y="1743207"/>
              <a:ext cx="0" cy="559745"/>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E621EE-ECD4-45E5-A680-DD360BEA8F34}"/>
                </a:ext>
              </a:extLst>
            </p:cNvPr>
            <p:cNvCxnSpPr>
              <a:cxnSpLocks/>
            </p:cNvCxnSpPr>
            <p:nvPr/>
          </p:nvCxnSpPr>
          <p:spPr>
            <a:xfrm>
              <a:off x="8847591" y="2937655"/>
              <a:ext cx="0" cy="559745"/>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2BF079C-7F54-45FF-9045-D4EF369ABE54}"/>
                </a:ext>
              </a:extLst>
            </p:cNvPr>
            <p:cNvSpPr txBox="1"/>
            <p:nvPr/>
          </p:nvSpPr>
          <p:spPr>
            <a:xfrm>
              <a:off x="8941528" y="1919895"/>
              <a:ext cx="109280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130F"/>
                  </a:solidFill>
                  <a:effectLst/>
                  <a:uLnTx/>
                  <a:uFillTx/>
                  <a:latin typeface="Consolas" panose="020B0609020204030204" pitchFamily="49" charset="0"/>
                  <a:ea typeface="+mn-ea"/>
                  <a:cs typeface="Segoe UI Semibold" panose="020B0702040204020203" pitchFamily="34" charset="0"/>
                </a:rPr>
                <a:t>bicep build</a:t>
              </a:r>
            </a:p>
          </p:txBody>
        </p:sp>
        <p:sp>
          <p:nvSpPr>
            <p:cNvPr id="18" name="TextBox 17">
              <a:extLst>
                <a:ext uri="{FF2B5EF4-FFF2-40B4-BE49-F238E27FC236}">
                  <a16:creationId xmlns:a16="http://schemas.microsoft.com/office/drawing/2014/main" id="{76537A9E-A845-496F-BC33-78613C3DE499}"/>
                </a:ext>
              </a:extLst>
            </p:cNvPr>
            <p:cNvSpPr txBox="1"/>
            <p:nvPr/>
          </p:nvSpPr>
          <p:spPr>
            <a:xfrm>
              <a:off x="9003886" y="3061492"/>
              <a:ext cx="217855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19130F"/>
                  </a:solidFill>
                  <a:effectLst/>
                  <a:uLnTx/>
                  <a:uFillTx/>
                  <a:latin typeface="Consolas" panose="020B0609020204030204" pitchFamily="49" charset="0"/>
                  <a:ea typeface="+mn-ea"/>
                  <a:cs typeface="Segoe UI Semibold" panose="020B0702040204020203" pitchFamily="34" charset="0"/>
                </a:rPr>
                <a:t>az</a:t>
              </a:r>
              <a:r>
                <a:rPr kumimoji="0" lang="en-US" sz="1100" b="0" i="0" u="none" strike="noStrike" kern="1200" cap="none" spc="0" normalizeH="0" baseline="0" noProof="0">
                  <a:ln>
                    <a:noFill/>
                  </a:ln>
                  <a:solidFill>
                    <a:srgbClr val="19130F"/>
                  </a:solidFill>
                  <a:effectLst/>
                  <a:uLnTx/>
                  <a:uFillTx/>
                  <a:latin typeface="Consolas" panose="020B0609020204030204" pitchFamily="49" charset="0"/>
                  <a:ea typeface="+mn-ea"/>
                  <a:cs typeface="Segoe UI Semibold" panose="020B0702040204020203" pitchFamily="34" charset="0"/>
                </a:rPr>
                <a:t> deployment group create</a:t>
              </a:r>
            </a:p>
          </p:txBody>
        </p:sp>
      </p:grpSp>
      <p:sp>
        <p:nvSpPr>
          <p:cNvPr id="3" name="TextBox 2">
            <a:extLst>
              <a:ext uri="{FF2B5EF4-FFF2-40B4-BE49-F238E27FC236}">
                <a16:creationId xmlns:a16="http://schemas.microsoft.com/office/drawing/2014/main" id="{2FBFEB73-6FB0-4F4B-99E8-78120A3201B1}"/>
              </a:ext>
            </a:extLst>
          </p:cNvPr>
          <p:cNvSpPr txBox="1"/>
          <p:nvPr/>
        </p:nvSpPr>
        <p:spPr>
          <a:xfrm>
            <a:off x="2223655" y="5299364"/>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6" name="Rectangle 1">
            <a:extLst>
              <a:ext uri="{FF2B5EF4-FFF2-40B4-BE49-F238E27FC236}">
                <a16:creationId xmlns:a16="http://schemas.microsoft.com/office/drawing/2014/main" id="{E432747E-30C7-444B-A934-69E66691DC87}"/>
              </a:ext>
            </a:extLst>
          </p:cNvPr>
          <p:cNvSpPr>
            <a:spLocks noChangeArrowheads="1"/>
          </p:cNvSpPr>
          <p:nvPr/>
        </p:nvSpPr>
        <p:spPr bwMode="auto">
          <a:xfrm>
            <a:off x="384462" y="4986548"/>
            <a:ext cx="5502119" cy="1477328"/>
          </a:xfrm>
          <a:prstGeom prst="rect">
            <a:avLst/>
          </a:prstGeom>
          <a:solidFill>
            <a:srgbClr val="E7E6E6"/>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latin typeface="Consolas" panose="020B0609020204030204" pitchFamily="49" charset="0"/>
              </a:rPr>
              <a:t>resource stg '</a:t>
            </a:r>
            <a:r>
              <a:rPr lang="en-US" altLang="en-US" sz="1200" err="1">
                <a:latin typeface="Consolas" panose="020B0609020204030204" pitchFamily="49" charset="0"/>
              </a:rPr>
              <a:t>Microsoft.Storage</a:t>
            </a:r>
            <a:r>
              <a:rPr lang="en-US" altLang="en-US" sz="1200">
                <a:latin typeface="Consolas" panose="020B0609020204030204" pitchFamily="49" charset="0"/>
              </a:rPr>
              <a:t>/storageAccounts@2019-06-01'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latin typeface="Consolas" panose="020B0609020204030204" pitchFamily="49" charset="0"/>
              </a:rPr>
              <a:t>   name: 'uniquestorage001' // must be globally unique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latin typeface="Consolas" panose="020B0609020204030204" pitchFamily="49" charset="0"/>
              </a:rPr>
              <a:t>   location: '</a:t>
            </a:r>
            <a:r>
              <a:rPr lang="en-US" altLang="en-US" sz="1200" err="1">
                <a:latin typeface="Consolas" panose="020B0609020204030204" pitchFamily="49" charset="0"/>
              </a:rPr>
              <a:t>eastus</a:t>
            </a:r>
            <a:r>
              <a:rPr lang="en-US" altLang="en-US" sz="1200">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latin typeface="Consolas" panose="020B0609020204030204" pitchFamily="49" charset="0"/>
              </a:rPr>
              <a:t>   kind: 'Storage’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latin typeface="Consolas" panose="020B0609020204030204" pitchFamily="49" charset="0"/>
              </a:rPr>
              <a:t>   </a:t>
            </a:r>
            <a:r>
              <a:rPr lang="en-US" altLang="en-US" sz="1200" err="1">
                <a:latin typeface="Consolas" panose="020B0609020204030204" pitchFamily="49" charset="0"/>
              </a:rPr>
              <a:t>sku</a:t>
            </a:r>
            <a:r>
              <a:rPr lang="en-US" altLang="en-US" sz="1200">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latin typeface="Consolas" panose="020B0609020204030204" pitchFamily="49" charset="0"/>
              </a:rPr>
              <a:t>     name: '</a:t>
            </a:r>
            <a:r>
              <a:rPr lang="en-US" altLang="en-US" sz="1200" err="1">
                <a:latin typeface="Consolas" panose="020B0609020204030204" pitchFamily="49" charset="0"/>
              </a:rPr>
              <a:t>Standard_LRS</a:t>
            </a:r>
            <a:r>
              <a:rPr lang="en-US" altLang="en-US" sz="1200">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a:latin typeface="Consolas" panose="020B0609020204030204" pitchFamily="49" charset="0"/>
              </a:rPr>
              <a:t>} </a:t>
            </a:r>
          </a:p>
        </p:txBody>
      </p:sp>
    </p:spTree>
    <p:extLst>
      <p:ext uri="{BB962C8B-B14F-4D97-AF65-F5344CB8AC3E}">
        <p14:creationId xmlns:p14="http://schemas.microsoft.com/office/powerpoint/2010/main" val="3727417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A1BEB00A-773B-4E3E-830E-F33FBC63B7E4}"/>
              </a:ext>
            </a:extLst>
          </p:cNvPr>
          <p:cNvSpPr txBox="1"/>
          <p:nvPr/>
        </p:nvSpPr>
        <p:spPr>
          <a:xfrm>
            <a:off x="157990" y="140075"/>
            <a:ext cx="2113079" cy="584775"/>
          </a:xfrm>
          <a:prstGeom prst="rect">
            <a:avLst/>
          </a:prstGeom>
          <a:noFill/>
        </p:spPr>
        <p:txBody>
          <a:bodyPr wrap="none" rtlCol="0">
            <a:spAutoFit/>
          </a:bodyPr>
          <a:lstStyle/>
          <a:p>
            <a:pPr>
              <a:defRPr/>
            </a:pPr>
            <a:r>
              <a:rPr kumimoji="0" lang="en-US" sz="1600" b="1"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ARM Deployments </a:t>
            </a:r>
            <a:r>
              <a:rPr lang="en-US" sz="1600" b="1">
                <a:solidFill>
                  <a:schemeClr val="accent1">
                    <a:lumMod val="75000"/>
                  </a:schemeClr>
                </a:solidFill>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p:txBody>
      </p:sp>
      <p:grpSp>
        <p:nvGrpSpPr>
          <p:cNvPr id="38" name="Group 37">
            <a:extLst>
              <a:ext uri="{FF2B5EF4-FFF2-40B4-BE49-F238E27FC236}">
                <a16:creationId xmlns:a16="http://schemas.microsoft.com/office/drawing/2014/main" id="{283A026A-233E-46F8-84E3-4FE3B1CAC60D}"/>
              </a:ext>
            </a:extLst>
          </p:cNvPr>
          <p:cNvGrpSpPr/>
          <p:nvPr/>
        </p:nvGrpSpPr>
        <p:grpSpPr>
          <a:xfrm>
            <a:off x="2271070" y="60912"/>
            <a:ext cx="4286294" cy="511256"/>
            <a:chOff x="1553537" y="314159"/>
            <a:chExt cx="4286294" cy="511256"/>
          </a:xfrm>
        </p:grpSpPr>
        <p:sp>
          <p:nvSpPr>
            <p:cNvPr id="49" name="TextBox 48">
              <a:extLst>
                <a:ext uri="{FF2B5EF4-FFF2-40B4-BE49-F238E27FC236}">
                  <a16:creationId xmlns:a16="http://schemas.microsoft.com/office/drawing/2014/main" id="{497CED8A-D56B-4560-8BDE-CA367A953FC9}"/>
                </a:ext>
              </a:extLst>
            </p:cNvPr>
            <p:cNvSpPr txBox="1"/>
            <p:nvPr/>
          </p:nvSpPr>
          <p:spPr>
            <a:xfrm>
              <a:off x="2518472" y="314159"/>
              <a:ext cx="1218154"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Validate</a:t>
              </a:r>
            </a:p>
          </p:txBody>
        </p:sp>
        <p:sp>
          <p:nvSpPr>
            <p:cNvPr id="50" name="Isosceles Triangle 49">
              <a:extLst>
                <a:ext uri="{FF2B5EF4-FFF2-40B4-BE49-F238E27FC236}">
                  <a16:creationId xmlns:a16="http://schemas.microsoft.com/office/drawing/2014/main" id="{0E5BB912-82D6-426D-970F-021388BF90C8}"/>
                </a:ext>
              </a:extLst>
            </p:cNvPr>
            <p:cNvSpPr/>
            <p:nvPr/>
          </p:nvSpPr>
          <p:spPr>
            <a:xfrm rot="5400000">
              <a:off x="2485557"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51" name="Isosceles Triangle 50">
              <a:extLst>
                <a:ext uri="{FF2B5EF4-FFF2-40B4-BE49-F238E27FC236}">
                  <a16:creationId xmlns:a16="http://schemas.microsoft.com/office/drawing/2014/main" id="{3661E762-2183-4DDC-ABC8-4E6E86F953E7}"/>
                </a:ext>
              </a:extLst>
            </p:cNvPr>
            <p:cNvSpPr/>
            <p:nvPr/>
          </p:nvSpPr>
          <p:spPr>
            <a:xfrm rot="5400000">
              <a:off x="3535965"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52" name="TextBox 51">
              <a:extLst>
                <a:ext uri="{FF2B5EF4-FFF2-40B4-BE49-F238E27FC236}">
                  <a16:creationId xmlns:a16="http://schemas.microsoft.com/office/drawing/2014/main" id="{F684344D-03E0-42C5-B353-2F65DB47B9CB}"/>
                </a:ext>
              </a:extLst>
            </p:cNvPr>
            <p:cNvSpPr txBox="1"/>
            <p:nvPr/>
          </p:nvSpPr>
          <p:spPr>
            <a:xfrm>
              <a:off x="3560345" y="314159"/>
              <a:ext cx="1132642"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Deploy</a:t>
              </a:r>
            </a:p>
          </p:txBody>
        </p:sp>
        <p:sp>
          <p:nvSpPr>
            <p:cNvPr id="53" name="Isosceles Triangle 52">
              <a:extLst>
                <a:ext uri="{FF2B5EF4-FFF2-40B4-BE49-F238E27FC236}">
                  <a16:creationId xmlns:a16="http://schemas.microsoft.com/office/drawing/2014/main" id="{A918FF5B-4E93-4301-A58E-99BBE7E142EE}"/>
                </a:ext>
              </a:extLst>
            </p:cNvPr>
            <p:cNvSpPr/>
            <p:nvPr/>
          </p:nvSpPr>
          <p:spPr>
            <a:xfrm rot="5400000">
              <a:off x="4487830"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54" name="TextBox 53">
              <a:extLst>
                <a:ext uri="{FF2B5EF4-FFF2-40B4-BE49-F238E27FC236}">
                  <a16:creationId xmlns:a16="http://schemas.microsoft.com/office/drawing/2014/main" id="{CA5FE666-7822-4A0C-95E5-305FD73F47B4}"/>
                </a:ext>
              </a:extLst>
            </p:cNvPr>
            <p:cNvSpPr txBox="1"/>
            <p:nvPr/>
          </p:nvSpPr>
          <p:spPr>
            <a:xfrm>
              <a:off x="4516706" y="314159"/>
              <a:ext cx="1323125"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Manage</a:t>
              </a:r>
            </a:p>
          </p:txBody>
        </p:sp>
        <p:grpSp>
          <p:nvGrpSpPr>
            <p:cNvPr id="55" name="Group 54">
              <a:extLst>
                <a:ext uri="{FF2B5EF4-FFF2-40B4-BE49-F238E27FC236}">
                  <a16:creationId xmlns:a16="http://schemas.microsoft.com/office/drawing/2014/main" id="{02DA5EE1-824F-4D24-AD67-1161A46DA50C}"/>
                </a:ext>
              </a:extLst>
            </p:cNvPr>
            <p:cNvGrpSpPr/>
            <p:nvPr/>
          </p:nvGrpSpPr>
          <p:grpSpPr>
            <a:xfrm>
              <a:off x="1553537" y="314159"/>
              <a:ext cx="1137178" cy="511256"/>
              <a:chOff x="1553537" y="314159"/>
              <a:chExt cx="1137178" cy="511256"/>
            </a:xfrm>
          </p:grpSpPr>
          <p:sp>
            <p:nvSpPr>
              <p:cNvPr id="56" name="Isosceles Triangle 55">
                <a:extLst>
                  <a:ext uri="{FF2B5EF4-FFF2-40B4-BE49-F238E27FC236}">
                    <a16:creationId xmlns:a16="http://schemas.microsoft.com/office/drawing/2014/main" id="{F336361F-573A-4CA2-9683-568398C86AA3}"/>
                  </a:ext>
                </a:extLst>
              </p:cNvPr>
              <p:cNvSpPr/>
              <p:nvPr/>
            </p:nvSpPr>
            <p:spPr>
              <a:xfrm rot="5400000">
                <a:off x="1524660" y="517394"/>
                <a:ext cx="166245" cy="108492"/>
              </a:xfrm>
              <a:prstGeom prst="triangle">
                <a:avLst/>
              </a:prstGeom>
              <a:solidFill>
                <a:srgbClr val="59F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TextBox 56">
                <a:extLst>
                  <a:ext uri="{FF2B5EF4-FFF2-40B4-BE49-F238E27FC236}">
                    <a16:creationId xmlns:a16="http://schemas.microsoft.com/office/drawing/2014/main" id="{2137D4AD-95F8-4531-AD27-82C788161355}"/>
                  </a:ext>
                </a:extLst>
              </p:cNvPr>
              <p:cNvSpPr txBox="1"/>
              <p:nvPr/>
            </p:nvSpPr>
            <p:spPr>
              <a:xfrm>
                <a:off x="1565350" y="314159"/>
                <a:ext cx="1125365"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CD2B6"/>
                    </a:solidFill>
                    <a:effectLst/>
                    <a:uLnTx/>
                    <a:uFillTx/>
                    <a:latin typeface="Segoe UI Semibold"/>
                    <a:ea typeface="+mn-ea"/>
                    <a:cs typeface="+mn-cs"/>
                  </a:rPr>
                  <a:t>Author</a:t>
                </a:r>
              </a:p>
            </p:txBody>
          </p:sp>
        </p:grpSp>
      </p:grpSp>
      <p:sp>
        <p:nvSpPr>
          <p:cNvPr id="7" name="TextBox 6">
            <a:extLst>
              <a:ext uri="{FF2B5EF4-FFF2-40B4-BE49-F238E27FC236}">
                <a16:creationId xmlns:a16="http://schemas.microsoft.com/office/drawing/2014/main" id="{8285F1FA-76DB-48DA-A8B3-8746AFEC6CCB}"/>
              </a:ext>
            </a:extLst>
          </p:cNvPr>
          <p:cNvSpPr txBox="1"/>
          <p:nvPr/>
        </p:nvSpPr>
        <p:spPr>
          <a:xfrm>
            <a:off x="10892965" y="4102076"/>
            <a:ext cx="929953" cy="161583"/>
          </a:xfrm>
          <a:prstGeom prst="rect">
            <a:avLst/>
          </a:prstGeom>
          <a:noFill/>
        </p:spPr>
        <p:txBody>
          <a:bodyPr wrap="square" lIns="0" tIns="0" rIns="0" bIns="0" rtlCol="0">
            <a:spAutoFit/>
          </a:bodyPr>
          <a:lstStyle/>
          <a:p>
            <a:pPr algn="l"/>
            <a:r>
              <a:rPr lang="en-US" sz="1050">
                <a:gradFill>
                  <a:gsLst>
                    <a:gs pos="2917">
                      <a:schemeClr val="tx1"/>
                    </a:gs>
                    <a:gs pos="30000">
                      <a:schemeClr val="tx1"/>
                    </a:gs>
                  </a:gsLst>
                  <a:lin ang="5400000" scaled="0"/>
                </a:gradFill>
                <a:hlinkClick r:id="rId2"/>
              </a:rPr>
              <a:t>Video Overview</a:t>
            </a:r>
            <a:endParaRPr lang="en-US" sz="105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AD5EBFB0-E987-4228-8C31-AB759F42C0C9}"/>
              </a:ext>
            </a:extLst>
          </p:cNvPr>
          <p:cNvPicPr>
            <a:picLocks noChangeAspect="1"/>
          </p:cNvPicPr>
          <p:nvPr/>
        </p:nvPicPr>
        <p:blipFill>
          <a:blip r:embed="rId3"/>
          <a:stretch>
            <a:fillRect/>
          </a:stretch>
        </p:blipFill>
        <p:spPr>
          <a:xfrm>
            <a:off x="6250576" y="862841"/>
            <a:ext cx="5572342" cy="3148804"/>
          </a:xfrm>
          <a:prstGeom prst="rect">
            <a:avLst/>
          </a:prstGeom>
        </p:spPr>
      </p:pic>
      <p:pic>
        <p:nvPicPr>
          <p:cNvPr id="9" name="Picture 8">
            <a:extLst>
              <a:ext uri="{FF2B5EF4-FFF2-40B4-BE49-F238E27FC236}">
                <a16:creationId xmlns:a16="http://schemas.microsoft.com/office/drawing/2014/main" id="{22C6B8F5-B907-44CA-A554-17D14994D75C}"/>
              </a:ext>
            </a:extLst>
          </p:cNvPr>
          <p:cNvPicPr>
            <a:picLocks noChangeAspect="1"/>
          </p:cNvPicPr>
          <p:nvPr/>
        </p:nvPicPr>
        <p:blipFill rotWithShape="1">
          <a:blip r:embed="rId4">
            <a:alphaModFix/>
          </a:blip>
          <a:srcRect t="1107" b="-11463"/>
          <a:stretch/>
        </p:blipFill>
        <p:spPr>
          <a:xfrm>
            <a:off x="204795" y="867957"/>
            <a:ext cx="5480410" cy="3143688"/>
          </a:xfrm>
          <a:prstGeom prst="rect">
            <a:avLst/>
          </a:prstGeom>
        </p:spPr>
      </p:pic>
    </p:spTree>
    <p:extLst>
      <p:ext uri="{BB962C8B-B14F-4D97-AF65-F5344CB8AC3E}">
        <p14:creationId xmlns:p14="http://schemas.microsoft.com/office/powerpoint/2010/main" val="30228757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s-ES" sz="4000">
                <a:latin typeface="Arial" panose="020B0604020202020204" pitchFamily="34" charset="0"/>
                <a:cs typeface="Arial" panose="020B0604020202020204" pitchFamily="34" charset="0"/>
              </a:rPr>
              <a:t>A</a:t>
            </a:r>
            <a:r>
              <a:rPr lang="en-US" sz="4000">
                <a:latin typeface="Arial" panose="020B0604020202020204" pitchFamily="34" charset="0"/>
                <a:cs typeface="Arial" panose="020B0604020202020204" pitchFamily="34" charset="0"/>
              </a:rPr>
              <a:t>RM template specs (preview)</a:t>
            </a:r>
            <a:endParaRPr lang="pt-PT" sz="4000">
              <a:latin typeface="Arial" panose="020B0604020202020204" pitchFamily="34" charset="0"/>
              <a:cs typeface="Arial" panose="020B0604020202020204" pitchFamily="34" charset="0"/>
            </a:endParaRPr>
          </a:p>
        </p:txBody>
      </p:sp>
      <p:sp>
        <p:nvSpPr>
          <p:cNvPr id="8" name="Text Placeholder 3"/>
          <p:cNvSpPr>
            <a:spLocks noGrp="1"/>
          </p:cNvSpPr>
          <p:nvPr>
            <p:ph type="body" sz="quarter" idx="4294967295"/>
          </p:nvPr>
        </p:nvSpPr>
        <p:spPr>
          <a:xfrm>
            <a:off x="266705" y="1718592"/>
            <a:ext cx="6355199" cy="4900417"/>
          </a:xfrm>
        </p:spPr>
        <p:txBody>
          <a:bodyPr>
            <a:normAutofit fontScale="92500"/>
          </a:bodyPr>
          <a:lstStyle/>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A template spec is a resource type for storing an Azure Resource Manager template (ARM template) in Azure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This resource type enables you to share ARM templates with other users in your organization.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You can use Azure </a:t>
            </a:r>
            <a:r>
              <a:rPr lang="en-US" sz="2353" err="1">
                <a:latin typeface="Segoe UI" panose="020B0502040204020203" pitchFamily="34" charset="0"/>
                <a:cs typeface="Segoe UI" panose="020B0502040204020203" pitchFamily="34" charset="0"/>
              </a:rPr>
              <a:t>Azure</a:t>
            </a:r>
            <a:r>
              <a:rPr lang="en-US" sz="2353">
                <a:latin typeface="Segoe UI" panose="020B0502040204020203" pitchFamily="34" charset="0"/>
                <a:cs typeface="Segoe UI" panose="020B0502040204020203" pitchFamily="34" charset="0"/>
              </a:rPr>
              <a:t> RBAC to share the template spec.</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Supports versioning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Uses standard ARM templates</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You can integrate with DevOps pipelines. </a:t>
            </a:r>
          </a:p>
          <a:p>
            <a:pPr>
              <a:lnSpc>
                <a:spcPct val="100000"/>
              </a:lnSpc>
              <a:spcBef>
                <a:spcPts val="0"/>
              </a:spcBef>
              <a:spcAft>
                <a:spcPts val="1765"/>
              </a:spcAft>
            </a:pPr>
            <a:endParaRPr lang="en-US" sz="2353">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6DE99DE-BAE7-4D16-9959-27E50F8335AF}"/>
              </a:ext>
            </a:extLst>
          </p:cNvPr>
          <p:cNvPicPr>
            <a:picLocks noChangeAspect="1"/>
          </p:cNvPicPr>
          <p:nvPr/>
        </p:nvPicPr>
        <p:blipFill>
          <a:blip r:embed="rId2"/>
          <a:stretch>
            <a:fillRect/>
          </a:stretch>
        </p:blipFill>
        <p:spPr>
          <a:xfrm>
            <a:off x="6621904" y="2430746"/>
            <a:ext cx="5303393" cy="2829223"/>
          </a:xfrm>
          <a:prstGeom prst="rect">
            <a:avLst/>
          </a:prstGeom>
        </p:spPr>
      </p:pic>
    </p:spTree>
    <p:extLst>
      <p:ext uri="{BB962C8B-B14F-4D97-AF65-F5344CB8AC3E}">
        <p14:creationId xmlns:p14="http://schemas.microsoft.com/office/powerpoint/2010/main" val="12090208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s-ES" sz="4000">
                <a:latin typeface="Arial" panose="020B0604020202020204" pitchFamily="34" charset="0"/>
                <a:cs typeface="Arial" panose="020B0604020202020204" pitchFamily="34" charset="0"/>
              </a:rPr>
              <a:t>A</a:t>
            </a:r>
            <a:r>
              <a:rPr lang="en-US" sz="4000">
                <a:latin typeface="Arial" panose="020B0604020202020204" pitchFamily="34" charset="0"/>
                <a:cs typeface="Arial" panose="020B0604020202020204" pitchFamily="34" charset="0"/>
              </a:rPr>
              <a:t>RM template test toolkit</a:t>
            </a:r>
            <a:endParaRPr lang="pt-PT" sz="4000">
              <a:latin typeface="Arial" panose="020B0604020202020204" pitchFamily="34" charset="0"/>
              <a:cs typeface="Arial" panose="020B0604020202020204" pitchFamily="34" charset="0"/>
            </a:endParaRPr>
          </a:p>
        </p:txBody>
      </p:sp>
      <p:sp>
        <p:nvSpPr>
          <p:cNvPr id="8" name="Text Placeholder 3"/>
          <p:cNvSpPr>
            <a:spLocks noGrp="1"/>
          </p:cNvSpPr>
          <p:nvPr>
            <p:ph type="body" sz="quarter" idx="4294967295"/>
          </p:nvPr>
        </p:nvSpPr>
        <p:spPr>
          <a:xfrm>
            <a:off x="299965" y="1718592"/>
            <a:ext cx="5303393" cy="5167312"/>
          </a:xfrm>
        </p:spPr>
        <p:txBody>
          <a:bodyPr>
            <a:normAutofit/>
          </a:bodyPr>
          <a:lstStyle/>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Checks whether your template uses recommended practices.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When your template isn't compliant with recommended practices, it returns a list of warnings with the suggested changes.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The test toolkit provides a </a:t>
            </a:r>
            <a:r>
              <a:rPr lang="en-US" sz="2353">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set of default tests</a:t>
            </a:r>
            <a:r>
              <a:rPr lang="en-US" sz="2353">
                <a:latin typeface="Segoe UI" panose="020B0502040204020203" pitchFamily="34" charset="0"/>
                <a:cs typeface="Segoe UI" panose="020B0502040204020203" pitchFamily="34" charset="0"/>
              </a:rPr>
              <a:t>. These tests are recommendations but not requirements. </a:t>
            </a:r>
          </a:p>
          <a:p>
            <a:pPr>
              <a:lnSpc>
                <a:spcPct val="100000"/>
              </a:lnSpc>
              <a:spcBef>
                <a:spcPts val="0"/>
              </a:spcBef>
              <a:spcAft>
                <a:spcPts val="1765"/>
              </a:spcAft>
            </a:pPr>
            <a:r>
              <a:rPr lang="en-US" sz="2353">
                <a:latin typeface="Segoe UI" panose="020B0502040204020203" pitchFamily="34" charset="0"/>
                <a:cs typeface="Segoe UI" panose="020B0502040204020203" pitchFamily="34" charset="0"/>
              </a:rPr>
              <a:t>You can create your own tests</a:t>
            </a:r>
          </a:p>
        </p:txBody>
      </p:sp>
      <p:pic>
        <p:nvPicPr>
          <p:cNvPr id="15362" name="Picture 2" descr="view test results">
            <a:extLst>
              <a:ext uri="{FF2B5EF4-FFF2-40B4-BE49-F238E27FC236}">
                <a16:creationId xmlns:a16="http://schemas.microsoft.com/office/drawing/2014/main" id="{8D1FECB9-0439-4A1A-8483-E83FCAA97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122902"/>
            <a:ext cx="5715000"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454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79" y="387541"/>
            <a:ext cx="9857687" cy="702268"/>
          </a:xfrm>
        </p:spPr>
        <p:txBody>
          <a:bodyPr>
            <a:normAutofit/>
          </a:bodyPr>
          <a:lstStyle/>
          <a:p>
            <a:pPr algn="ctr"/>
            <a:r>
              <a:rPr lang="en-US">
                <a:latin typeface="Arial" panose="020B0604020202020204" pitchFamily="34" charset="0"/>
                <a:cs typeface="Arial" panose="020B0604020202020204" pitchFamily="34" charset="0"/>
              </a:rPr>
              <a:t>What Is Infrastructure as (from) Code?</a:t>
            </a:r>
          </a:p>
        </p:txBody>
      </p:sp>
      <p:sp>
        <p:nvSpPr>
          <p:cNvPr id="3" name="Rectangle 2">
            <a:extLst>
              <a:ext uri="{FF2B5EF4-FFF2-40B4-BE49-F238E27FC236}">
                <a16:creationId xmlns:a16="http://schemas.microsoft.com/office/drawing/2014/main" id="{44300088-D910-4361-8F7F-038B5865A257}"/>
              </a:ext>
            </a:extLst>
          </p:cNvPr>
          <p:cNvSpPr/>
          <p:nvPr/>
        </p:nvSpPr>
        <p:spPr>
          <a:xfrm>
            <a:off x="171215" y="2039398"/>
            <a:ext cx="11404258" cy="3046988"/>
          </a:xfrm>
          <a:prstGeom prst="rect">
            <a:avLst/>
          </a:prstGeom>
        </p:spPr>
        <p:txBody>
          <a:bodyPr wrap="square" anchor="ctr">
            <a:spAutoFit/>
          </a:bodyPr>
          <a:lstStyle/>
          <a:p>
            <a:pPr marL="571500" indent="-571500">
              <a:buFont typeface="Arial" panose="020B0604020202020204" pitchFamily="34" charset="0"/>
              <a:buChar char="•"/>
            </a:pPr>
            <a:r>
              <a:rPr lang="en-US" sz="2400">
                <a:latin typeface="Arial" panose="020B0604020202020204" pitchFamily="34" charset="0"/>
                <a:cs typeface="Arial" panose="020B0604020202020204" pitchFamily="34" charset="0"/>
              </a:rPr>
              <a:t>Infrastructure as code (IaC) is an </a:t>
            </a:r>
            <a:r>
              <a:rPr lang="en-US" sz="2400" b="1">
                <a:latin typeface="Arial" panose="020B0604020202020204" pitchFamily="34" charset="0"/>
                <a:cs typeface="Arial" panose="020B0604020202020204" pitchFamily="34" charset="0"/>
              </a:rPr>
              <a:t>approach</a:t>
            </a:r>
            <a:r>
              <a:rPr lang="en-US" sz="2400">
                <a:latin typeface="Arial" panose="020B0604020202020204" pitchFamily="34" charset="0"/>
                <a:cs typeface="Arial" panose="020B0604020202020204" pitchFamily="34" charset="0"/>
              </a:rPr>
              <a:t> to infrastructure automation based on practices from software development. </a:t>
            </a:r>
            <a:br>
              <a:rPr lang="en-US" sz="2400">
                <a:latin typeface="Arial" panose="020B0604020202020204" pitchFamily="34" charset="0"/>
                <a:cs typeface="Arial" panose="020B0604020202020204" pitchFamily="34" charset="0"/>
              </a:rPr>
            </a:br>
            <a:endParaRPr lang="en-US" sz="240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400">
                <a:latin typeface="Arial" panose="020B0604020202020204" pitchFamily="34" charset="0"/>
                <a:cs typeface="Arial" panose="020B0604020202020204" pitchFamily="34" charset="0"/>
              </a:rPr>
              <a:t>It emphasizes </a:t>
            </a:r>
            <a:r>
              <a:rPr lang="en-US" sz="2400" b="1">
                <a:latin typeface="Arial" panose="020B0604020202020204" pitchFamily="34" charset="0"/>
                <a:cs typeface="Arial" panose="020B0604020202020204" pitchFamily="34" charset="0"/>
              </a:rPr>
              <a:t>consistent, repeatable</a:t>
            </a:r>
            <a:r>
              <a:rPr lang="en-US" sz="2400">
                <a:latin typeface="Arial" panose="020B0604020202020204" pitchFamily="34" charset="0"/>
                <a:cs typeface="Arial" panose="020B0604020202020204" pitchFamily="34" charset="0"/>
              </a:rPr>
              <a:t> routines for </a:t>
            </a:r>
            <a:r>
              <a:rPr lang="en-US" sz="2400" b="1">
                <a:latin typeface="Arial" panose="020B0604020202020204" pitchFamily="34" charset="0"/>
                <a:cs typeface="Arial" panose="020B0604020202020204" pitchFamily="34" charset="0"/>
              </a:rPr>
              <a:t>provisioning and changing</a:t>
            </a:r>
            <a:r>
              <a:rPr lang="en-US" sz="2400">
                <a:latin typeface="Arial" panose="020B0604020202020204" pitchFamily="34" charset="0"/>
                <a:cs typeface="Arial" panose="020B0604020202020204" pitchFamily="34" charset="0"/>
              </a:rPr>
              <a:t> systems and their configuration. </a:t>
            </a:r>
            <a:br>
              <a:rPr lang="en-US" sz="2400">
                <a:latin typeface="Arial" panose="020B0604020202020204" pitchFamily="34" charset="0"/>
                <a:cs typeface="Arial" panose="020B0604020202020204" pitchFamily="34" charset="0"/>
              </a:rPr>
            </a:br>
            <a:endParaRPr lang="en-US" sz="240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400" b="1">
                <a:latin typeface="Arial" panose="020B0604020202020204" pitchFamily="34" charset="0"/>
                <a:cs typeface="Arial" panose="020B0604020202020204" pitchFamily="34" charset="0"/>
              </a:rPr>
              <a:t>Changes are made to definitions</a:t>
            </a:r>
            <a:r>
              <a:rPr lang="en-US" sz="2400">
                <a:latin typeface="Arial" panose="020B0604020202020204" pitchFamily="34" charset="0"/>
                <a:cs typeface="Arial" panose="020B0604020202020204" pitchFamily="34" charset="0"/>
              </a:rPr>
              <a:t> and then rolled out to systems through </a:t>
            </a:r>
            <a:r>
              <a:rPr lang="en-US" sz="2400" b="1">
                <a:latin typeface="Arial" panose="020B0604020202020204" pitchFamily="34" charset="0"/>
                <a:cs typeface="Arial" panose="020B0604020202020204" pitchFamily="34" charset="0"/>
              </a:rPr>
              <a:t>unattended</a:t>
            </a:r>
            <a:r>
              <a:rPr lang="en-US" sz="2400">
                <a:latin typeface="Arial" panose="020B0604020202020204" pitchFamily="34" charset="0"/>
                <a:cs typeface="Arial" panose="020B0604020202020204" pitchFamily="34" charset="0"/>
              </a:rPr>
              <a:t> </a:t>
            </a:r>
            <a:r>
              <a:rPr lang="en-US" sz="2400" b="1">
                <a:latin typeface="Arial" panose="020B0604020202020204" pitchFamily="34" charset="0"/>
                <a:cs typeface="Arial" panose="020B0604020202020204" pitchFamily="34" charset="0"/>
              </a:rPr>
              <a:t>processes</a:t>
            </a:r>
            <a:r>
              <a:rPr lang="en-US" sz="2400">
                <a:latin typeface="Arial" panose="020B0604020202020204" pitchFamily="34" charset="0"/>
                <a:cs typeface="Arial" panose="020B0604020202020204" pitchFamily="34" charset="0"/>
              </a:rPr>
              <a:t> that include thorough </a:t>
            </a:r>
            <a:r>
              <a:rPr lang="en-US" sz="2400" b="1">
                <a:latin typeface="Arial" panose="020B0604020202020204" pitchFamily="34" charset="0"/>
                <a:cs typeface="Arial" panose="020B0604020202020204" pitchFamily="34" charset="0"/>
              </a:rPr>
              <a:t>validation</a:t>
            </a:r>
            <a:r>
              <a:rPr lang="en-US" sz="24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5316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35867F-18AD-4DF4-A200-298DD680C169}"/>
              </a:ext>
            </a:extLst>
          </p:cNvPr>
          <p:cNvSpPr/>
          <p:nvPr/>
        </p:nvSpPr>
        <p:spPr bwMode="auto">
          <a:xfrm>
            <a:off x="0" y="1219200"/>
            <a:ext cx="5957368" cy="5638800"/>
          </a:xfrm>
          <a:prstGeom prst="rect">
            <a:avLst/>
          </a:prstGeom>
          <a:solidFill>
            <a:srgbClr val="0C0C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E62DAD86-090D-4C64-B2E2-6BD4167F484D}"/>
              </a:ext>
            </a:extLst>
          </p:cNvPr>
          <p:cNvSpPr txBox="1"/>
          <p:nvPr/>
        </p:nvSpPr>
        <p:spPr>
          <a:xfrm>
            <a:off x="6433838" y="1692043"/>
            <a:ext cx="5465484" cy="677108"/>
          </a:xfrm>
          <a:prstGeom prst="rect">
            <a:avLst/>
          </a:prstGeom>
          <a:noFill/>
        </p:spPr>
        <p:txBody>
          <a:bodyPr wrap="square" rtlCol="0">
            <a:spAutoFit/>
          </a:bodyPr>
          <a:lstStyle/>
          <a:p>
            <a:pPr fontAlgn="base"/>
            <a:r>
              <a:rPr lang="en-US" sz="1400">
                <a:latin typeface="Segoe UI Semibold" panose="020B0702040204020203" pitchFamily="34" charset="0"/>
                <a:cs typeface="Segoe UI Semibold" panose="020B0702040204020203" pitchFamily="34" charset="0"/>
              </a:rPr>
              <a:t>Determine the impact of my deployment: </a:t>
            </a:r>
            <a:r>
              <a:rPr lang="en-US" sz="1200">
                <a:latin typeface="Segoe UI" panose="020B0502040204020203" pitchFamily="34" charset="0"/>
                <a:cs typeface="Segoe UI" panose="020B0502040204020203" pitchFamily="34" charset="0"/>
              </a:rPr>
              <a:t>Evaluate the impact of a change (What-IF) and detect drifts. Identifies what resources are going to be added, delete or modified. </a:t>
            </a:r>
            <a:endParaRPr lang="en-US" sz="140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8613F8F-5A38-4941-A6FC-702DEC235057}"/>
              </a:ext>
            </a:extLst>
          </p:cNvPr>
          <p:cNvSpPr txBox="1"/>
          <p:nvPr/>
        </p:nvSpPr>
        <p:spPr>
          <a:xfrm>
            <a:off x="6433838" y="3579561"/>
            <a:ext cx="5465484" cy="892552"/>
          </a:xfrm>
          <a:prstGeom prst="rect">
            <a:avLst/>
          </a:prstGeom>
          <a:noFill/>
        </p:spPr>
        <p:txBody>
          <a:bodyPr wrap="square" rtlCol="0" anchor="t">
            <a:spAutoFit/>
          </a:bodyPr>
          <a:lstStyle/>
          <a:p>
            <a:pPr fontAlgn="base"/>
            <a:r>
              <a:rPr lang="en-US" sz="1400">
                <a:latin typeface="Segoe UI Semibold" panose="020B0702040204020203" pitchFamily="34" charset="0"/>
                <a:cs typeface="Segoe UI Semibold" panose="020B0702040204020203" pitchFamily="34" charset="0"/>
              </a:rPr>
              <a:t>cmdlet update:</a:t>
            </a:r>
            <a:r>
              <a:rPr lang="en-US" sz="1200">
                <a:latin typeface="Segoe UI" panose="020B0502040204020203" pitchFamily="34" charset="0"/>
                <a:cs typeface="Segoe UI" panose="020B0502040204020203" pitchFamily="34" charset="0"/>
              </a:rPr>
              <a:t> </a:t>
            </a:r>
          </a:p>
          <a:p>
            <a:pPr marL="171450" indent="-171450" fontAlgn="base">
              <a:buFont typeface="Wingdings" panose="05000000000000000000" pitchFamily="2" charset="2"/>
              <a:buChar char="§"/>
            </a:pPr>
            <a:r>
              <a:rPr lang="en-US" sz="1200"/>
              <a:t>New –</a:t>
            </a:r>
            <a:r>
              <a:rPr lang="en-US" sz="1200" err="1"/>
              <a:t>WhatIf</a:t>
            </a:r>
            <a:r>
              <a:rPr lang="en-US" sz="1200"/>
              <a:t> &amp; -Confirm behavior (-Confirm is *really* nice)</a:t>
            </a:r>
          </a:p>
          <a:p>
            <a:pPr marL="171450" indent="-171450" fontAlgn="base">
              <a:buFont typeface="Wingdings" panose="05000000000000000000" pitchFamily="2" charset="2"/>
              <a:buChar char="§"/>
            </a:pPr>
            <a:r>
              <a:rPr lang="en-US" sz="1200"/>
              <a:t>Get-</a:t>
            </a:r>
            <a:r>
              <a:rPr lang="en-US" sz="1200" err="1"/>
              <a:t>AzDeploymentPlan</a:t>
            </a:r>
            <a:r>
              <a:rPr lang="en-US" sz="1200"/>
              <a:t> for PS object and programmatic interaction</a:t>
            </a:r>
          </a:p>
          <a:p>
            <a:pPr fontAlgn="base"/>
            <a:endParaRPr lang="en-US" sz="1400">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8632A2AD-1008-4E9F-B5E9-3B9842A28B37}"/>
              </a:ext>
            </a:extLst>
          </p:cNvPr>
          <p:cNvSpPr txBox="1"/>
          <p:nvPr/>
        </p:nvSpPr>
        <p:spPr>
          <a:xfrm>
            <a:off x="6433838" y="2861696"/>
            <a:ext cx="5465484" cy="677108"/>
          </a:xfrm>
          <a:prstGeom prst="rect">
            <a:avLst/>
          </a:prstGeom>
          <a:noFill/>
        </p:spPr>
        <p:txBody>
          <a:bodyPr wrap="square" rtlCol="0" anchor="t">
            <a:spAutoFit/>
          </a:bodyPr>
          <a:lstStyle/>
          <a:p>
            <a:pPr fontAlgn="base"/>
            <a:r>
              <a:rPr lang="en-US" sz="1400">
                <a:latin typeface="Segoe UI Semibold" panose="020B0702040204020203" pitchFamily="34" charset="0"/>
                <a:cs typeface="Segoe UI Semibold" panose="020B0702040204020203" pitchFamily="34" charset="0"/>
              </a:rPr>
              <a:t>Our Focus:</a:t>
            </a:r>
            <a:r>
              <a:rPr lang="en-US" sz="1200">
                <a:latin typeface="Segoe UI" panose="020B0502040204020203" pitchFamily="34" charset="0"/>
                <a:cs typeface="Segoe UI" panose="020B0502040204020203" pitchFamily="34" charset="0"/>
              </a:rPr>
              <a:t> Noise reduction – burning down the list of most popular resource types</a:t>
            </a:r>
          </a:p>
          <a:p>
            <a:pPr fontAlgn="base"/>
            <a:r>
              <a:rPr lang="en-US" sz="1200">
                <a:latin typeface="Segoe UI" panose="020B0502040204020203" pitchFamily="34" charset="0"/>
                <a:cs typeface="Segoe UI" panose="020B0502040204020203" pitchFamily="34" charset="0"/>
              </a:rPr>
              <a:t>Track progress: </a:t>
            </a:r>
            <a:r>
              <a:rPr lang="en-US" sz="1200">
                <a:latin typeface="Segoe UI" panose="020B0502040204020203" pitchFamily="34" charset="0"/>
                <a:cs typeface="Segoe UI" panose="020B0502040204020203" pitchFamily="34" charset="0"/>
                <a:hlinkClick r:id="rId3"/>
              </a:rPr>
              <a:t>https://github.com/Azure/arm-template-whatif/issues/38</a:t>
            </a:r>
            <a:endParaRPr lang="en-US" sz="1200">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4CBAF10B-1110-495E-B664-2DBD2961DFE0}"/>
              </a:ext>
            </a:extLst>
          </p:cNvPr>
          <p:cNvGrpSpPr/>
          <p:nvPr/>
        </p:nvGrpSpPr>
        <p:grpSpPr>
          <a:xfrm>
            <a:off x="-124537" y="513386"/>
            <a:ext cx="3055402" cy="614820"/>
            <a:chOff x="1834954" y="1209368"/>
            <a:chExt cx="3055402" cy="614820"/>
          </a:xfrm>
        </p:grpSpPr>
        <p:grpSp>
          <p:nvGrpSpPr>
            <p:cNvPr id="13" name="Group 12">
              <a:extLst>
                <a:ext uri="{FF2B5EF4-FFF2-40B4-BE49-F238E27FC236}">
                  <a16:creationId xmlns:a16="http://schemas.microsoft.com/office/drawing/2014/main" id="{DE8A57C5-30F2-400E-8B5C-25241ED63608}"/>
                </a:ext>
              </a:extLst>
            </p:cNvPr>
            <p:cNvGrpSpPr/>
            <p:nvPr/>
          </p:nvGrpSpPr>
          <p:grpSpPr>
            <a:xfrm>
              <a:off x="1834954" y="1209368"/>
              <a:ext cx="2604980" cy="575349"/>
              <a:chOff x="9274015" y="5567183"/>
              <a:chExt cx="2604980" cy="575349"/>
            </a:xfrm>
          </p:grpSpPr>
          <p:sp>
            <p:nvSpPr>
              <p:cNvPr id="15" name="TextBox 14">
                <a:extLst>
                  <a:ext uri="{FF2B5EF4-FFF2-40B4-BE49-F238E27FC236}">
                    <a16:creationId xmlns:a16="http://schemas.microsoft.com/office/drawing/2014/main" id="{829F5575-98DD-44BC-923C-F72B19D8AB0D}"/>
                  </a:ext>
                </a:extLst>
              </p:cNvPr>
              <p:cNvSpPr txBox="1"/>
              <p:nvPr/>
            </p:nvSpPr>
            <p:spPr>
              <a:xfrm>
                <a:off x="9274015" y="5567183"/>
                <a:ext cx="2604980" cy="535879"/>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lang="en-US" sz="1600" b="1">
                    <a:solidFill>
                      <a:srgbClr val="0579CC"/>
                    </a:solidFill>
                    <a:latin typeface="Segoe UI"/>
                  </a:rPr>
                  <a:t>What-IF</a:t>
                </a:r>
                <a:endParaRPr lang="en-US" sz="1400">
                  <a:solidFill>
                    <a:srgbClr val="0579CC"/>
                  </a:solidFill>
                  <a:latin typeface="Segoe UI"/>
                </a:endParaRPr>
              </a:p>
            </p:txBody>
          </p:sp>
          <p:pic>
            <p:nvPicPr>
              <p:cNvPr id="16" name="Graphic 15">
                <a:extLst>
                  <a:ext uri="{FF2B5EF4-FFF2-40B4-BE49-F238E27FC236}">
                    <a16:creationId xmlns:a16="http://schemas.microsoft.com/office/drawing/2014/main" id="{28EEC2A5-2F7D-4F3C-B55C-A20A773A3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0085" y="5718525"/>
                <a:ext cx="424007" cy="424007"/>
              </a:xfrm>
              <a:prstGeom prst="rect">
                <a:avLst/>
              </a:prstGeom>
            </p:spPr>
          </p:pic>
        </p:grpSp>
        <p:sp>
          <p:nvSpPr>
            <p:cNvPr id="14" name="Rectangle 13">
              <a:extLst>
                <a:ext uri="{FF2B5EF4-FFF2-40B4-BE49-F238E27FC236}">
                  <a16:creationId xmlns:a16="http://schemas.microsoft.com/office/drawing/2014/main" id="{C347D49B-6A77-4E6E-9D4E-7BBE6143F530}"/>
                </a:ext>
              </a:extLst>
            </p:cNvPr>
            <p:cNvSpPr/>
            <p:nvPr/>
          </p:nvSpPr>
          <p:spPr>
            <a:xfrm>
              <a:off x="2690715" y="1577967"/>
              <a:ext cx="2199641" cy="246221"/>
            </a:xfrm>
            <a:prstGeom prst="rect">
              <a:avLst/>
            </a:prstGeom>
          </p:spPr>
          <p:txBody>
            <a:bodyPr wrap="none">
              <a:spAutoFit/>
            </a:bodyPr>
            <a:lstStyle/>
            <a:p>
              <a:pPr lvl="0" defTabSz="914367">
                <a:spcAft>
                  <a:spcPts val="588"/>
                </a:spcAft>
                <a:defRPr/>
              </a:pPr>
              <a:r>
                <a:rPr lang="en-US" sz="1000">
                  <a:solidFill>
                    <a:srgbClr val="0579CC"/>
                  </a:solidFill>
                  <a:latin typeface="Segoe UI"/>
                </a:rPr>
                <a:t>Pre-deployment impact assessment</a:t>
              </a:r>
            </a:p>
          </p:txBody>
        </p:sp>
      </p:grpSp>
      <p:sp>
        <p:nvSpPr>
          <p:cNvPr id="19" name="TextBox 18">
            <a:extLst>
              <a:ext uri="{FF2B5EF4-FFF2-40B4-BE49-F238E27FC236}">
                <a16:creationId xmlns:a16="http://schemas.microsoft.com/office/drawing/2014/main" id="{504EB066-54AD-4AD3-9684-3CF4C88A69C3}"/>
              </a:ext>
            </a:extLst>
          </p:cNvPr>
          <p:cNvSpPr txBox="1"/>
          <p:nvPr/>
        </p:nvSpPr>
        <p:spPr>
          <a:xfrm>
            <a:off x="0" y="140604"/>
            <a:ext cx="2169184" cy="584775"/>
          </a:xfrm>
          <a:prstGeom prst="rect">
            <a:avLst/>
          </a:prstGeom>
          <a:noFill/>
        </p:spPr>
        <p:txBody>
          <a:bodyPr wrap="none" rtlCol="0">
            <a:spAutoFit/>
          </a:bodyPr>
          <a:lstStyle/>
          <a:p>
            <a:pPr>
              <a:defRPr/>
            </a:pPr>
            <a:r>
              <a:rPr kumimoji="0" lang="en-US" sz="1600" b="1"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ARM Deployments | </a:t>
            </a:r>
            <a:endParaRPr lang="en-US" sz="1600" b="1">
              <a:solidFill>
                <a:schemeClr val="accent1">
                  <a:lumMod val="7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p:txBody>
      </p:sp>
      <p:grpSp>
        <p:nvGrpSpPr>
          <p:cNvPr id="29" name="Group 28">
            <a:extLst>
              <a:ext uri="{FF2B5EF4-FFF2-40B4-BE49-F238E27FC236}">
                <a16:creationId xmlns:a16="http://schemas.microsoft.com/office/drawing/2014/main" id="{BBA086CE-40D9-483E-904F-DAEADD300450}"/>
              </a:ext>
            </a:extLst>
          </p:cNvPr>
          <p:cNvGrpSpPr/>
          <p:nvPr/>
        </p:nvGrpSpPr>
        <p:grpSpPr>
          <a:xfrm>
            <a:off x="2169184" y="61663"/>
            <a:ext cx="4286294" cy="511256"/>
            <a:chOff x="1553537" y="314159"/>
            <a:chExt cx="4286294" cy="511256"/>
          </a:xfrm>
        </p:grpSpPr>
        <p:sp>
          <p:nvSpPr>
            <p:cNvPr id="21" name="TextBox 20">
              <a:extLst>
                <a:ext uri="{FF2B5EF4-FFF2-40B4-BE49-F238E27FC236}">
                  <a16:creationId xmlns:a16="http://schemas.microsoft.com/office/drawing/2014/main" id="{351CBAD7-D9A9-4567-9660-9BA2E4A6ECAF}"/>
                </a:ext>
              </a:extLst>
            </p:cNvPr>
            <p:cNvSpPr txBox="1"/>
            <p:nvPr/>
          </p:nvSpPr>
          <p:spPr>
            <a:xfrm>
              <a:off x="2518472" y="314159"/>
              <a:ext cx="1218154"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5FD9FC"/>
                  </a:solidFill>
                  <a:effectLst/>
                  <a:uLnTx/>
                  <a:uFillTx/>
                  <a:latin typeface="Segoe UI Semibold"/>
                  <a:ea typeface="+mn-ea"/>
                  <a:cs typeface="+mn-cs"/>
                </a:rPr>
                <a:t>Validate</a:t>
              </a:r>
            </a:p>
          </p:txBody>
        </p:sp>
        <p:sp>
          <p:nvSpPr>
            <p:cNvPr id="22" name="Isosceles Triangle 21">
              <a:extLst>
                <a:ext uri="{FF2B5EF4-FFF2-40B4-BE49-F238E27FC236}">
                  <a16:creationId xmlns:a16="http://schemas.microsoft.com/office/drawing/2014/main" id="{0F566116-834B-4E5E-B69D-CB918EF0E9B9}"/>
                </a:ext>
              </a:extLst>
            </p:cNvPr>
            <p:cNvSpPr/>
            <p:nvPr/>
          </p:nvSpPr>
          <p:spPr>
            <a:xfrm rot="5400000">
              <a:off x="2485557" y="517394"/>
              <a:ext cx="166245" cy="108492"/>
            </a:xfrm>
            <a:prstGeom prst="triangle">
              <a:avLst/>
            </a:prstGeom>
            <a:solidFill>
              <a:srgbClr val="5FD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23" name="Isosceles Triangle 22">
              <a:extLst>
                <a:ext uri="{FF2B5EF4-FFF2-40B4-BE49-F238E27FC236}">
                  <a16:creationId xmlns:a16="http://schemas.microsoft.com/office/drawing/2014/main" id="{97F22889-4F5D-43EA-B995-7B44852C317E}"/>
                </a:ext>
              </a:extLst>
            </p:cNvPr>
            <p:cNvSpPr/>
            <p:nvPr/>
          </p:nvSpPr>
          <p:spPr>
            <a:xfrm rot="5400000">
              <a:off x="3535965"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24" name="TextBox 23">
              <a:extLst>
                <a:ext uri="{FF2B5EF4-FFF2-40B4-BE49-F238E27FC236}">
                  <a16:creationId xmlns:a16="http://schemas.microsoft.com/office/drawing/2014/main" id="{D15F117C-31F8-479F-87EC-DF66F686A169}"/>
                </a:ext>
              </a:extLst>
            </p:cNvPr>
            <p:cNvSpPr txBox="1"/>
            <p:nvPr/>
          </p:nvSpPr>
          <p:spPr>
            <a:xfrm>
              <a:off x="3560345" y="314159"/>
              <a:ext cx="1132642"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Deploy</a:t>
              </a:r>
            </a:p>
          </p:txBody>
        </p:sp>
        <p:sp>
          <p:nvSpPr>
            <p:cNvPr id="25" name="Isosceles Triangle 24">
              <a:extLst>
                <a:ext uri="{FF2B5EF4-FFF2-40B4-BE49-F238E27FC236}">
                  <a16:creationId xmlns:a16="http://schemas.microsoft.com/office/drawing/2014/main" id="{F0AB4D92-1995-440C-9AF4-73E9264AC10A}"/>
                </a:ext>
              </a:extLst>
            </p:cNvPr>
            <p:cNvSpPr/>
            <p:nvPr/>
          </p:nvSpPr>
          <p:spPr>
            <a:xfrm rot="5400000">
              <a:off x="4487830"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26" name="TextBox 25">
              <a:extLst>
                <a:ext uri="{FF2B5EF4-FFF2-40B4-BE49-F238E27FC236}">
                  <a16:creationId xmlns:a16="http://schemas.microsoft.com/office/drawing/2014/main" id="{353E81CE-E636-4AC7-A50C-EAE18A4BDDC0}"/>
                </a:ext>
              </a:extLst>
            </p:cNvPr>
            <p:cNvSpPr txBox="1"/>
            <p:nvPr/>
          </p:nvSpPr>
          <p:spPr>
            <a:xfrm>
              <a:off x="4516706" y="314159"/>
              <a:ext cx="1323125"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Manage</a:t>
              </a:r>
            </a:p>
          </p:txBody>
        </p:sp>
        <p:sp>
          <p:nvSpPr>
            <p:cNvPr id="27" name="Isosceles Triangle 26">
              <a:extLst>
                <a:ext uri="{FF2B5EF4-FFF2-40B4-BE49-F238E27FC236}">
                  <a16:creationId xmlns:a16="http://schemas.microsoft.com/office/drawing/2014/main" id="{CCE64751-7C00-44BD-B1FD-568B92F6A7F0}"/>
                </a:ext>
              </a:extLst>
            </p:cNvPr>
            <p:cNvSpPr/>
            <p:nvPr/>
          </p:nvSpPr>
          <p:spPr>
            <a:xfrm rot="5400000">
              <a:off x="1524660"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TextBox 27">
              <a:extLst>
                <a:ext uri="{FF2B5EF4-FFF2-40B4-BE49-F238E27FC236}">
                  <a16:creationId xmlns:a16="http://schemas.microsoft.com/office/drawing/2014/main" id="{A2137012-B935-4B73-B158-84D0B5854569}"/>
                </a:ext>
              </a:extLst>
            </p:cNvPr>
            <p:cNvSpPr txBox="1"/>
            <p:nvPr/>
          </p:nvSpPr>
          <p:spPr>
            <a:xfrm>
              <a:off x="1565350" y="314159"/>
              <a:ext cx="1125365"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Author</a:t>
              </a:r>
            </a:p>
          </p:txBody>
        </p:sp>
      </p:grpSp>
      <p:sp>
        <p:nvSpPr>
          <p:cNvPr id="5" name="Rectangle 4">
            <a:extLst>
              <a:ext uri="{FF2B5EF4-FFF2-40B4-BE49-F238E27FC236}">
                <a16:creationId xmlns:a16="http://schemas.microsoft.com/office/drawing/2014/main" id="{F2F6D3C0-5A7D-414D-8130-C46D44A9C0FE}"/>
              </a:ext>
            </a:extLst>
          </p:cNvPr>
          <p:cNvSpPr/>
          <p:nvPr/>
        </p:nvSpPr>
        <p:spPr bwMode="auto">
          <a:xfrm>
            <a:off x="1885019" y="5586600"/>
            <a:ext cx="856977" cy="238759"/>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300F0221-4EEB-47AE-897D-12F58E64DF3F}"/>
              </a:ext>
            </a:extLst>
          </p:cNvPr>
          <p:cNvGrpSpPr/>
          <p:nvPr/>
        </p:nvGrpSpPr>
        <p:grpSpPr>
          <a:xfrm>
            <a:off x="131217" y="1496805"/>
            <a:ext cx="5796172" cy="5004425"/>
            <a:chOff x="55252" y="1281909"/>
            <a:chExt cx="5796172" cy="5004425"/>
          </a:xfrm>
        </p:grpSpPr>
        <p:pic>
          <p:nvPicPr>
            <p:cNvPr id="18" name="Picture 17">
              <a:extLst>
                <a:ext uri="{FF2B5EF4-FFF2-40B4-BE49-F238E27FC236}">
                  <a16:creationId xmlns:a16="http://schemas.microsoft.com/office/drawing/2014/main" id="{FC39D09F-334D-40D3-9FD9-B0C0A7AE4EC3}"/>
                </a:ext>
              </a:extLst>
            </p:cNvPr>
            <p:cNvPicPr>
              <a:picLocks noChangeAspect="1"/>
            </p:cNvPicPr>
            <p:nvPr/>
          </p:nvPicPr>
          <p:blipFill rotWithShape="1">
            <a:blip r:embed="rId6"/>
            <a:srcRect t="16975" b="29140"/>
            <a:stretch/>
          </p:blipFill>
          <p:spPr>
            <a:xfrm>
              <a:off x="58744" y="1672384"/>
              <a:ext cx="5792680" cy="3695421"/>
            </a:xfrm>
            <a:prstGeom prst="rect">
              <a:avLst/>
            </a:prstGeom>
          </p:spPr>
        </p:pic>
        <p:pic>
          <p:nvPicPr>
            <p:cNvPr id="33" name="Picture 32">
              <a:extLst>
                <a:ext uri="{FF2B5EF4-FFF2-40B4-BE49-F238E27FC236}">
                  <a16:creationId xmlns:a16="http://schemas.microsoft.com/office/drawing/2014/main" id="{ED0CF9FF-2105-4714-B17E-A326ED7DB28F}"/>
                </a:ext>
              </a:extLst>
            </p:cNvPr>
            <p:cNvPicPr>
              <a:picLocks noChangeAspect="1"/>
            </p:cNvPicPr>
            <p:nvPr/>
          </p:nvPicPr>
          <p:blipFill rotWithShape="1">
            <a:blip r:embed="rId6"/>
            <a:srcRect t="86606"/>
            <a:stretch/>
          </p:blipFill>
          <p:spPr>
            <a:xfrm>
              <a:off x="58744" y="5367805"/>
              <a:ext cx="5792680" cy="918529"/>
            </a:xfrm>
            <a:prstGeom prst="rect">
              <a:avLst/>
            </a:prstGeom>
          </p:spPr>
        </p:pic>
        <p:pic>
          <p:nvPicPr>
            <p:cNvPr id="35" name="Picture 34">
              <a:extLst>
                <a:ext uri="{FF2B5EF4-FFF2-40B4-BE49-F238E27FC236}">
                  <a16:creationId xmlns:a16="http://schemas.microsoft.com/office/drawing/2014/main" id="{732FE515-8D5A-4E4B-9FF8-691105E7539D}"/>
                </a:ext>
              </a:extLst>
            </p:cNvPr>
            <p:cNvPicPr>
              <a:picLocks noChangeAspect="1"/>
            </p:cNvPicPr>
            <p:nvPr/>
          </p:nvPicPr>
          <p:blipFill rotWithShape="1">
            <a:blip r:embed="rId6"/>
            <a:srcRect b="94307"/>
            <a:stretch/>
          </p:blipFill>
          <p:spPr>
            <a:xfrm>
              <a:off x="55252" y="1281909"/>
              <a:ext cx="5792680" cy="390476"/>
            </a:xfrm>
            <a:prstGeom prst="rect">
              <a:avLst/>
            </a:prstGeom>
          </p:spPr>
        </p:pic>
      </p:grpSp>
      <p:sp>
        <p:nvSpPr>
          <p:cNvPr id="4" name="Rectangle 3">
            <a:extLst>
              <a:ext uri="{FF2B5EF4-FFF2-40B4-BE49-F238E27FC236}">
                <a16:creationId xmlns:a16="http://schemas.microsoft.com/office/drawing/2014/main" id="{4BEB0BEE-5057-4C24-AB9E-7BBC69B38D4B}"/>
              </a:ext>
            </a:extLst>
          </p:cNvPr>
          <p:cNvSpPr/>
          <p:nvPr/>
        </p:nvSpPr>
        <p:spPr bwMode="auto">
          <a:xfrm>
            <a:off x="104731" y="5916353"/>
            <a:ext cx="4642530" cy="5192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A4302CE-D6AB-4DE2-8A26-672F30C43A3C}"/>
              </a:ext>
            </a:extLst>
          </p:cNvPr>
          <p:cNvSpPr/>
          <p:nvPr/>
        </p:nvSpPr>
        <p:spPr bwMode="auto">
          <a:xfrm>
            <a:off x="2895600" y="1643063"/>
            <a:ext cx="619125" cy="17859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46884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04EB066-54AD-4AD3-9684-3CF4C88A69C3}"/>
              </a:ext>
            </a:extLst>
          </p:cNvPr>
          <p:cNvSpPr txBox="1"/>
          <p:nvPr/>
        </p:nvSpPr>
        <p:spPr>
          <a:xfrm>
            <a:off x="0" y="140604"/>
            <a:ext cx="2169184" cy="584775"/>
          </a:xfrm>
          <a:prstGeom prst="rect">
            <a:avLst/>
          </a:prstGeom>
          <a:noFill/>
        </p:spPr>
        <p:txBody>
          <a:bodyPr wrap="none" rtlCol="0">
            <a:spAutoFit/>
          </a:bodyPr>
          <a:lstStyle/>
          <a:p>
            <a:pPr>
              <a:defRPr/>
            </a:pPr>
            <a:r>
              <a:rPr kumimoji="0" lang="en-US" sz="1600" b="1"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ARM Deployments | </a:t>
            </a:r>
            <a:endParaRPr lang="en-US" sz="1600" b="1">
              <a:solidFill>
                <a:schemeClr val="accent1">
                  <a:lumMod val="7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3633E7DB-297C-4F13-B050-F2B95E0486EE}"/>
              </a:ext>
            </a:extLst>
          </p:cNvPr>
          <p:cNvGrpSpPr/>
          <p:nvPr/>
        </p:nvGrpSpPr>
        <p:grpSpPr>
          <a:xfrm>
            <a:off x="2169184" y="62699"/>
            <a:ext cx="4286294" cy="511256"/>
            <a:chOff x="1553537" y="314159"/>
            <a:chExt cx="4286294" cy="511256"/>
          </a:xfrm>
        </p:grpSpPr>
        <p:sp>
          <p:nvSpPr>
            <p:cNvPr id="35" name="TextBox 34">
              <a:extLst>
                <a:ext uri="{FF2B5EF4-FFF2-40B4-BE49-F238E27FC236}">
                  <a16:creationId xmlns:a16="http://schemas.microsoft.com/office/drawing/2014/main" id="{A2FF3C9D-0307-4772-A273-465020028068}"/>
                </a:ext>
              </a:extLst>
            </p:cNvPr>
            <p:cNvSpPr txBox="1"/>
            <p:nvPr/>
          </p:nvSpPr>
          <p:spPr>
            <a:xfrm>
              <a:off x="2518472" y="314159"/>
              <a:ext cx="1218154"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Validate</a:t>
              </a:r>
            </a:p>
          </p:txBody>
        </p:sp>
        <p:sp>
          <p:nvSpPr>
            <p:cNvPr id="36" name="Isosceles Triangle 35">
              <a:extLst>
                <a:ext uri="{FF2B5EF4-FFF2-40B4-BE49-F238E27FC236}">
                  <a16:creationId xmlns:a16="http://schemas.microsoft.com/office/drawing/2014/main" id="{E0F27FCD-F036-437B-B475-4096AC1126C3}"/>
                </a:ext>
              </a:extLst>
            </p:cNvPr>
            <p:cNvSpPr/>
            <p:nvPr/>
          </p:nvSpPr>
          <p:spPr>
            <a:xfrm rot="5400000">
              <a:off x="2485557"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37" name="Isosceles Triangle 36">
              <a:extLst>
                <a:ext uri="{FF2B5EF4-FFF2-40B4-BE49-F238E27FC236}">
                  <a16:creationId xmlns:a16="http://schemas.microsoft.com/office/drawing/2014/main" id="{ABC8C59C-F795-413B-B626-0512250A527B}"/>
                </a:ext>
              </a:extLst>
            </p:cNvPr>
            <p:cNvSpPr/>
            <p:nvPr/>
          </p:nvSpPr>
          <p:spPr>
            <a:xfrm rot="5400000">
              <a:off x="3535965" y="517394"/>
              <a:ext cx="166245" cy="108492"/>
            </a:xfrm>
            <a:prstGeom prst="triangle">
              <a:avLst/>
            </a:prstGeom>
            <a:solidFill>
              <a:srgbClr val="88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38" name="TextBox 37">
              <a:extLst>
                <a:ext uri="{FF2B5EF4-FFF2-40B4-BE49-F238E27FC236}">
                  <a16:creationId xmlns:a16="http://schemas.microsoft.com/office/drawing/2014/main" id="{10353F95-63BE-477E-9799-D84F4BB8C5DA}"/>
                </a:ext>
              </a:extLst>
            </p:cNvPr>
            <p:cNvSpPr txBox="1"/>
            <p:nvPr/>
          </p:nvSpPr>
          <p:spPr>
            <a:xfrm>
              <a:off x="3560345" y="314159"/>
              <a:ext cx="1132642"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8878FF"/>
                  </a:solidFill>
                  <a:effectLst/>
                  <a:uLnTx/>
                  <a:uFillTx/>
                  <a:latin typeface="Segoe UI Semibold"/>
                  <a:ea typeface="+mn-ea"/>
                  <a:cs typeface="+mn-cs"/>
                </a:rPr>
                <a:t>Deploy</a:t>
              </a:r>
            </a:p>
          </p:txBody>
        </p:sp>
        <p:sp>
          <p:nvSpPr>
            <p:cNvPr id="39" name="Isosceles Triangle 38">
              <a:extLst>
                <a:ext uri="{FF2B5EF4-FFF2-40B4-BE49-F238E27FC236}">
                  <a16:creationId xmlns:a16="http://schemas.microsoft.com/office/drawing/2014/main" id="{11115913-1476-47AD-8D79-8C83AEAADE66}"/>
                </a:ext>
              </a:extLst>
            </p:cNvPr>
            <p:cNvSpPr/>
            <p:nvPr/>
          </p:nvSpPr>
          <p:spPr>
            <a:xfrm rot="5400000">
              <a:off x="4487830"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40" name="TextBox 39">
              <a:extLst>
                <a:ext uri="{FF2B5EF4-FFF2-40B4-BE49-F238E27FC236}">
                  <a16:creationId xmlns:a16="http://schemas.microsoft.com/office/drawing/2014/main" id="{E99FD7F8-8BA4-486C-B0AE-E04F5E105209}"/>
                </a:ext>
              </a:extLst>
            </p:cNvPr>
            <p:cNvSpPr txBox="1"/>
            <p:nvPr/>
          </p:nvSpPr>
          <p:spPr>
            <a:xfrm>
              <a:off x="4516706" y="314159"/>
              <a:ext cx="1323125"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Manage</a:t>
              </a:r>
            </a:p>
          </p:txBody>
        </p:sp>
        <p:sp>
          <p:nvSpPr>
            <p:cNvPr id="41" name="Isosceles Triangle 40">
              <a:extLst>
                <a:ext uri="{FF2B5EF4-FFF2-40B4-BE49-F238E27FC236}">
                  <a16:creationId xmlns:a16="http://schemas.microsoft.com/office/drawing/2014/main" id="{AB466D63-0AE7-49B8-BA20-1B23A1389AAD}"/>
                </a:ext>
              </a:extLst>
            </p:cNvPr>
            <p:cNvSpPr/>
            <p:nvPr/>
          </p:nvSpPr>
          <p:spPr>
            <a:xfrm rot="5400000">
              <a:off x="1524660"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a:extLst>
                <a:ext uri="{FF2B5EF4-FFF2-40B4-BE49-F238E27FC236}">
                  <a16:creationId xmlns:a16="http://schemas.microsoft.com/office/drawing/2014/main" id="{0B5BE75B-8EAE-47DD-BB79-52166CFCEA22}"/>
                </a:ext>
              </a:extLst>
            </p:cNvPr>
            <p:cNvSpPr txBox="1"/>
            <p:nvPr/>
          </p:nvSpPr>
          <p:spPr>
            <a:xfrm>
              <a:off x="1565350" y="314159"/>
              <a:ext cx="1125365"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Author</a:t>
              </a:r>
            </a:p>
          </p:txBody>
        </p:sp>
      </p:grpSp>
      <p:sp>
        <p:nvSpPr>
          <p:cNvPr id="4" name="TextBox 3">
            <a:extLst>
              <a:ext uri="{FF2B5EF4-FFF2-40B4-BE49-F238E27FC236}">
                <a16:creationId xmlns:a16="http://schemas.microsoft.com/office/drawing/2014/main" id="{22E60248-D904-4A0D-BDE8-5ED48A262F48}"/>
              </a:ext>
            </a:extLst>
          </p:cNvPr>
          <p:cNvSpPr txBox="1"/>
          <p:nvPr/>
        </p:nvSpPr>
        <p:spPr>
          <a:xfrm>
            <a:off x="6517230" y="1484828"/>
            <a:ext cx="5050679" cy="677108"/>
          </a:xfrm>
          <a:prstGeom prst="rect">
            <a:avLst/>
          </a:prstGeom>
          <a:noFill/>
        </p:spPr>
        <p:txBody>
          <a:bodyPr wrap="square" rtlCol="0">
            <a:spAutoFit/>
          </a:bodyPr>
          <a:lstStyle/>
          <a:p>
            <a:pPr fontAlgn="base"/>
            <a:r>
              <a:rPr lang="en-US" sz="1400">
                <a:latin typeface="Segoe UI Semibold" panose="020B0702040204020203" pitchFamily="34" charset="0"/>
                <a:cs typeface="Segoe UI Semibold" panose="020B0702040204020203" pitchFamily="34" charset="0"/>
              </a:rPr>
              <a:t>Completing last mile scenarios: </a:t>
            </a:r>
            <a:r>
              <a:rPr lang="en-US" sz="1200" err="1">
                <a:latin typeface="Segoe UI" panose="020B0502040204020203" pitchFamily="34" charset="0"/>
                <a:cs typeface="Segoe UI" panose="020B0502040204020203" pitchFamily="34" charset="0"/>
              </a:rPr>
              <a:t>DeploymentScripts</a:t>
            </a:r>
            <a:r>
              <a:rPr lang="en-US" sz="1200">
                <a:latin typeface="Segoe UI" panose="020B0502040204020203" pitchFamily="34" charset="0"/>
                <a:cs typeface="Segoe UI" panose="020B0502040204020203" pitchFamily="34" charset="0"/>
              </a:rPr>
              <a:t> resource will execute any PowerShell or Bash script as part of your template deployment.</a:t>
            </a:r>
            <a:endParaRPr lang="en-US" sz="140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A70792A8-1747-4023-823E-8F7561CA6FBD}"/>
              </a:ext>
            </a:extLst>
          </p:cNvPr>
          <p:cNvSpPr txBox="1"/>
          <p:nvPr/>
        </p:nvSpPr>
        <p:spPr>
          <a:xfrm>
            <a:off x="6455477" y="3606841"/>
            <a:ext cx="5297715" cy="1346522"/>
          </a:xfrm>
          <a:prstGeom prst="rect">
            <a:avLst/>
          </a:prstGeom>
          <a:noFill/>
        </p:spPr>
        <p:txBody>
          <a:bodyPr wrap="square" rtlCol="0" anchor="t">
            <a:spAutoFit/>
          </a:bodyPr>
          <a:lstStyle/>
          <a:p>
            <a:pPr fontAlgn="base"/>
            <a:r>
              <a:rPr lang="en-US" sz="1400">
                <a:latin typeface="Segoe UI Semibold" panose="020B0702040204020203" pitchFamily="34" charset="0"/>
                <a:cs typeface="Segoe UI Semibold" panose="020B0702040204020203" pitchFamily="34" charset="0"/>
              </a:rPr>
              <a:t>How it works:</a:t>
            </a:r>
            <a:r>
              <a:rPr lang="en-US" sz="1200">
                <a:latin typeface="Segoe UI" panose="020B0502040204020203" pitchFamily="34" charset="0"/>
                <a:cs typeface="Segoe UI" panose="020B0502040204020203" pitchFamily="34" charset="0"/>
              </a:rPr>
              <a:t> </a:t>
            </a:r>
          </a:p>
          <a:p>
            <a:pPr marL="91440" indent="-91440">
              <a:spcAft>
                <a:spcPts val="300"/>
              </a:spcAft>
              <a:buFont typeface="Wingdings" panose="05000000000000000000" pitchFamily="2" charset="2"/>
              <a:buChar char="§"/>
            </a:pPr>
            <a:r>
              <a:rPr lang="en-US" sz="1200">
                <a:gradFill>
                  <a:gsLst>
                    <a:gs pos="2917">
                      <a:schemeClr val="tx1"/>
                    </a:gs>
                    <a:gs pos="30000">
                      <a:schemeClr val="tx1"/>
                    </a:gs>
                  </a:gsLst>
                  <a:lin ang="5400000" scaled="0"/>
                </a:gradFill>
              </a:rPr>
              <a:t>Resource Provider spins up a </a:t>
            </a:r>
            <a:r>
              <a:rPr lang="en-US" sz="1200" err="1">
                <a:gradFill>
                  <a:gsLst>
                    <a:gs pos="2917">
                      <a:schemeClr val="tx1"/>
                    </a:gs>
                    <a:gs pos="30000">
                      <a:schemeClr val="tx1"/>
                    </a:gs>
                  </a:gsLst>
                  <a:lin ang="5400000" scaled="0"/>
                </a:gradFill>
              </a:rPr>
              <a:t>linux</a:t>
            </a:r>
            <a:r>
              <a:rPr lang="en-US" sz="1200">
                <a:gradFill>
                  <a:gsLst>
                    <a:gs pos="2917">
                      <a:schemeClr val="tx1"/>
                    </a:gs>
                    <a:gs pos="30000">
                      <a:schemeClr val="tx1"/>
                    </a:gs>
                  </a:gsLst>
                  <a:lin ang="5400000" scaled="0"/>
                </a:gradFill>
              </a:rPr>
              <a:t> container (via ACI)</a:t>
            </a:r>
          </a:p>
          <a:p>
            <a:pPr marL="91440" indent="-91440">
              <a:spcAft>
                <a:spcPts val="300"/>
              </a:spcAft>
              <a:buFont typeface="Wingdings" panose="05000000000000000000" pitchFamily="2" charset="2"/>
              <a:buChar char="§"/>
            </a:pPr>
            <a:r>
              <a:rPr lang="en-US" sz="1200">
                <a:gradFill>
                  <a:gsLst>
                    <a:gs pos="2917">
                      <a:schemeClr val="tx1"/>
                    </a:gs>
                    <a:gs pos="30000">
                      <a:schemeClr val="tx1"/>
                    </a:gs>
                  </a:gsLst>
                  <a:lin ang="5400000" scaled="0"/>
                </a:gradFill>
              </a:rPr>
              <a:t>When the </a:t>
            </a:r>
            <a:r>
              <a:rPr lang="en-US" sz="1200" err="1">
                <a:gradFill>
                  <a:gsLst>
                    <a:gs pos="2917">
                      <a:schemeClr val="tx1"/>
                    </a:gs>
                    <a:gs pos="30000">
                      <a:schemeClr val="tx1"/>
                    </a:gs>
                  </a:gsLst>
                  <a:lin ang="5400000" scaled="0"/>
                </a:gradFill>
              </a:rPr>
              <a:t>DeploymentScript</a:t>
            </a:r>
            <a:r>
              <a:rPr lang="en-US" sz="1200">
                <a:gradFill>
                  <a:gsLst>
                    <a:gs pos="2917">
                      <a:schemeClr val="tx1"/>
                    </a:gs>
                    <a:gs pos="30000">
                      <a:schemeClr val="tx1"/>
                    </a:gs>
                  </a:gsLst>
                  <a:lin ang="5400000" scaled="0"/>
                </a:gradFill>
              </a:rPr>
              <a:t> finishes execution, storage + ACI are immediately cleaned up</a:t>
            </a:r>
          </a:p>
          <a:p>
            <a:pPr marL="91440" indent="-91440">
              <a:spcAft>
                <a:spcPts val="300"/>
              </a:spcAft>
              <a:buFont typeface="Wingdings" panose="05000000000000000000" pitchFamily="2" charset="2"/>
              <a:buChar char="§"/>
            </a:pPr>
            <a:r>
              <a:rPr lang="en-US" sz="1200" err="1">
                <a:gradFill>
                  <a:gsLst>
                    <a:gs pos="2917">
                      <a:schemeClr val="tx1"/>
                    </a:gs>
                    <a:gs pos="30000">
                      <a:schemeClr val="tx1"/>
                    </a:gs>
                  </a:gsLst>
                  <a:lin ang="5400000" scaled="0"/>
                </a:gradFill>
              </a:rPr>
              <a:t>stdout</a:t>
            </a:r>
            <a:r>
              <a:rPr lang="en-US" sz="1200">
                <a:gradFill>
                  <a:gsLst>
                    <a:gs pos="2917">
                      <a:schemeClr val="tx1"/>
                    </a:gs>
                    <a:gs pos="30000">
                      <a:schemeClr val="tx1"/>
                    </a:gs>
                  </a:gsLst>
                  <a:lin ang="5400000" scaled="0"/>
                </a:gradFill>
              </a:rPr>
              <a:t> and declared outputs are stored in the </a:t>
            </a:r>
            <a:r>
              <a:rPr lang="en-US" sz="1200" err="1">
                <a:gradFill>
                  <a:gsLst>
                    <a:gs pos="2917">
                      <a:schemeClr val="tx1"/>
                    </a:gs>
                    <a:gs pos="30000">
                      <a:schemeClr val="tx1"/>
                    </a:gs>
                  </a:gsLst>
                  <a:lin ang="5400000" scaled="0"/>
                </a:gradFill>
              </a:rPr>
              <a:t>DeploymentScript</a:t>
            </a:r>
            <a:r>
              <a:rPr lang="en-US" sz="1200">
                <a:gradFill>
                  <a:gsLst>
                    <a:gs pos="2917">
                      <a:schemeClr val="tx1"/>
                    </a:gs>
                    <a:gs pos="30000">
                      <a:schemeClr val="tx1"/>
                    </a:gs>
                  </a:gsLst>
                  <a:lin ang="5400000" scaled="0"/>
                </a:gradFill>
              </a:rPr>
              <a:t> Resource</a:t>
            </a:r>
          </a:p>
          <a:p>
            <a:pPr marL="91440" indent="-91440">
              <a:spcAft>
                <a:spcPts val="300"/>
              </a:spcAft>
              <a:buFont typeface="Wingdings" panose="05000000000000000000" pitchFamily="2" charset="2"/>
              <a:buChar char="§"/>
            </a:pPr>
            <a:r>
              <a:rPr lang="en-US" sz="1200" err="1">
                <a:gradFill>
                  <a:gsLst>
                    <a:gs pos="2917">
                      <a:schemeClr val="tx1"/>
                    </a:gs>
                    <a:gs pos="30000">
                      <a:schemeClr val="tx1"/>
                    </a:gs>
                  </a:gsLst>
                  <a:lin ang="5400000" scaled="0"/>
                </a:gradFill>
              </a:rPr>
              <a:t>DeploymentScript</a:t>
            </a:r>
            <a:r>
              <a:rPr lang="en-US" sz="1200">
                <a:gradFill>
                  <a:gsLst>
                    <a:gs pos="2917">
                      <a:schemeClr val="tx1"/>
                    </a:gs>
                    <a:gs pos="30000">
                      <a:schemeClr val="tx1"/>
                    </a:gs>
                  </a:gsLst>
                  <a:lin ang="5400000" scaled="0"/>
                </a:gradFill>
              </a:rPr>
              <a:t> Resource will be removed after provided expiration time</a:t>
            </a:r>
          </a:p>
        </p:txBody>
      </p:sp>
      <p:grpSp>
        <p:nvGrpSpPr>
          <p:cNvPr id="20" name="Group 19">
            <a:extLst>
              <a:ext uri="{FF2B5EF4-FFF2-40B4-BE49-F238E27FC236}">
                <a16:creationId xmlns:a16="http://schemas.microsoft.com/office/drawing/2014/main" id="{54C7E28D-1A03-45DF-96D4-3A175404D6C4}"/>
              </a:ext>
            </a:extLst>
          </p:cNvPr>
          <p:cNvGrpSpPr/>
          <p:nvPr/>
        </p:nvGrpSpPr>
        <p:grpSpPr>
          <a:xfrm>
            <a:off x="68474" y="964362"/>
            <a:ext cx="5758882" cy="658989"/>
            <a:chOff x="335265" y="1172407"/>
            <a:chExt cx="5758882" cy="658989"/>
          </a:xfrm>
        </p:grpSpPr>
        <p:grpSp>
          <p:nvGrpSpPr>
            <p:cNvPr id="12" name="Group 11">
              <a:extLst>
                <a:ext uri="{FF2B5EF4-FFF2-40B4-BE49-F238E27FC236}">
                  <a16:creationId xmlns:a16="http://schemas.microsoft.com/office/drawing/2014/main" id="{4F421254-4A17-4FE3-AB40-B88FC9E5E120}"/>
                </a:ext>
              </a:extLst>
            </p:cNvPr>
            <p:cNvGrpSpPr/>
            <p:nvPr/>
          </p:nvGrpSpPr>
          <p:grpSpPr>
            <a:xfrm>
              <a:off x="525008" y="1172407"/>
              <a:ext cx="5569139" cy="658989"/>
              <a:chOff x="2423027" y="1212740"/>
              <a:chExt cx="5569139" cy="658989"/>
            </a:xfrm>
          </p:grpSpPr>
          <p:sp>
            <p:nvSpPr>
              <p:cNvPr id="50" name="TextBox 49">
                <a:extLst>
                  <a:ext uri="{FF2B5EF4-FFF2-40B4-BE49-F238E27FC236}">
                    <a16:creationId xmlns:a16="http://schemas.microsoft.com/office/drawing/2014/main" id="{1AAF0721-5B80-4208-B3B7-6A1926729336}"/>
                  </a:ext>
                </a:extLst>
              </p:cNvPr>
              <p:cNvSpPr txBox="1"/>
              <p:nvPr/>
            </p:nvSpPr>
            <p:spPr>
              <a:xfrm>
                <a:off x="2423027" y="1212740"/>
                <a:ext cx="2604980" cy="535879"/>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lang="en-US" sz="1600" b="1">
                    <a:solidFill>
                      <a:srgbClr val="0579CC"/>
                    </a:solidFill>
                    <a:latin typeface="Segoe UI"/>
                  </a:rPr>
                  <a:t>Deployment Scripts</a:t>
                </a:r>
                <a:endParaRPr lang="en-US" sz="1400">
                  <a:solidFill>
                    <a:srgbClr val="0579CC"/>
                  </a:solidFill>
                  <a:latin typeface="Segoe UI"/>
                </a:endParaRPr>
              </a:p>
            </p:txBody>
          </p:sp>
          <p:sp>
            <p:nvSpPr>
              <p:cNvPr id="49" name="Rectangle 48">
                <a:extLst>
                  <a:ext uri="{FF2B5EF4-FFF2-40B4-BE49-F238E27FC236}">
                    <a16:creationId xmlns:a16="http://schemas.microsoft.com/office/drawing/2014/main" id="{46CECBA5-16A2-439B-9BA4-8A819342A522}"/>
                  </a:ext>
                </a:extLst>
              </p:cNvPr>
              <p:cNvSpPr/>
              <p:nvPr/>
            </p:nvSpPr>
            <p:spPr>
              <a:xfrm>
                <a:off x="2690715" y="1625508"/>
                <a:ext cx="5301451" cy="246221"/>
              </a:xfrm>
              <a:prstGeom prst="rect">
                <a:avLst/>
              </a:prstGeom>
            </p:spPr>
            <p:txBody>
              <a:bodyPr wrap="none">
                <a:spAutoFit/>
              </a:bodyPr>
              <a:lstStyle/>
              <a:p>
                <a:pPr lvl="0" defTabSz="914367">
                  <a:spcAft>
                    <a:spcPts val="588"/>
                  </a:spcAft>
                  <a:defRPr/>
                </a:pPr>
                <a:r>
                  <a:rPr lang="en-US" sz="1000">
                    <a:solidFill>
                      <a:srgbClr val="0579CC"/>
                    </a:solidFill>
                    <a:latin typeface="Segoe UI"/>
                  </a:rPr>
                  <a:t>Completing last mile scenarios using PowerShell and Bash from within your ARM Template</a:t>
                </a:r>
              </a:p>
            </p:txBody>
          </p:sp>
        </p:grpSp>
        <p:pic>
          <p:nvPicPr>
            <p:cNvPr id="18" name="Graphic 17" descr="Whitepaper">
              <a:extLst>
                <a:ext uri="{FF2B5EF4-FFF2-40B4-BE49-F238E27FC236}">
                  <a16:creationId xmlns:a16="http://schemas.microsoft.com/office/drawing/2014/main" id="{746C1047-6640-4CB5-9FA3-8446306B3D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265" y="1265767"/>
              <a:ext cx="457431" cy="457431"/>
            </a:xfrm>
            <a:prstGeom prst="rect">
              <a:avLst/>
            </a:prstGeom>
          </p:spPr>
        </p:pic>
      </p:grpSp>
      <p:pic>
        <p:nvPicPr>
          <p:cNvPr id="54" name="Picture 53">
            <a:extLst>
              <a:ext uri="{FF2B5EF4-FFF2-40B4-BE49-F238E27FC236}">
                <a16:creationId xmlns:a16="http://schemas.microsoft.com/office/drawing/2014/main" id="{DCAF63F6-BC42-4AD4-8167-F1AE88E1A4F8}"/>
              </a:ext>
            </a:extLst>
          </p:cNvPr>
          <p:cNvPicPr>
            <a:picLocks noChangeAspect="1"/>
          </p:cNvPicPr>
          <p:nvPr/>
        </p:nvPicPr>
        <p:blipFill>
          <a:blip r:embed="rId5"/>
          <a:stretch>
            <a:fillRect/>
          </a:stretch>
        </p:blipFill>
        <p:spPr>
          <a:xfrm>
            <a:off x="8156886" y="2036576"/>
            <a:ext cx="2385609" cy="1469011"/>
          </a:xfrm>
          <a:prstGeom prst="rect">
            <a:avLst/>
          </a:prstGeom>
          <a:effectLst>
            <a:softEdge rad="38100"/>
          </a:effectLst>
        </p:spPr>
      </p:pic>
      <p:pic>
        <p:nvPicPr>
          <p:cNvPr id="5" name="Picture 4">
            <a:extLst>
              <a:ext uri="{FF2B5EF4-FFF2-40B4-BE49-F238E27FC236}">
                <a16:creationId xmlns:a16="http://schemas.microsoft.com/office/drawing/2014/main" id="{07C72C02-ED76-4478-B1DA-63B6C0CAC56A}"/>
              </a:ext>
            </a:extLst>
          </p:cNvPr>
          <p:cNvPicPr>
            <a:picLocks noChangeAspect="1"/>
          </p:cNvPicPr>
          <p:nvPr/>
        </p:nvPicPr>
        <p:blipFill rotWithShape="1">
          <a:blip r:embed="rId6"/>
          <a:srcRect r="18215"/>
          <a:stretch/>
        </p:blipFill>
        <p:spPr>
          <a:xfrm>
            <a:off x="-30621" y="1795566"/>
            <a:ext cx="6126621" cy="5062434"/>
          </a:xfrm>
          <a:prstGeom prst="rect">
            <a:avLst/>
          </a:prstGeom>
        </p:spPr>
      </p:pic>
      <p:pic>
        <p:nvPicPr>
          <p:cNvPr id="2" name="Picture 1">
            <a:extLst>
              <a:ext uri="{FF2B5EF4-FFF2-40B4-BE49-F238E27FC236}">
                <a16:creationId xmlns:a16="http://schemas.microsoft.com/office/drawing/2014/main" id="{FAA43301-9E67-4FB1-A5B1-ACA493D3D73E}"/>
              </a:ext>
            </a:extLst>
          </p:cNvPr>
          <p:cNvPicPr>
            <a:picLocks noChangeAspect="1"/>
          </p:cNvPicPr>
          <p:nvPr/>
        </p:nvPicPr>
        <p:blipFill>
          <a:blip r:embed="rId7"/>
          <a:stretch>
            <a:fillRect/>
          </a:stretch>
        </p:blipFill>
        <p:spPr>
          <a:xfrm>
            <a:off x="2219922" y="5659140"/>
            <a:ext cx="3821582" cy="448596"/>
          </a:xfrm>
          <a:prstGeom prst="rect">
            <a:avLst/>
          </a:prstGeom>
          <a:effectLst>
            <a:outerShdw blurRad="25400" dist="25400" dir="5400000" algn="ctr" rotWithShape="0">
              <a:schemeClr val="bg1"/>
            </a:outerShdw>
            <a:softEdge rad="25400"/>
          </a:effectLst>
        </p:spPr>
      </p:pic>
      <p:sp>
        <p:nvSpPr>
          <p:cNvPr id="7" name="Left Brace 6">
            <a:extLst>
              <a:ext uri="{FF2B5EF4-FFF2-40B4-BE49-F238E27FC236}">
                <a16:creationId xmlns:a16="http://schemas.microsoft.com/office/drawing/2014/main" id="{A5F381AC-E3C1-4716-9F8C-299540D752CF}"/>
              </a:ext>
            </a:extLst>
          </p:cNvPr>
          <p:cNvSpPr/>
          <p:nvPr/>
        </p:nvSpPr>
        <p:spPr>
          <a:xfrm rot="16200000">
            <a:off x="3990251" y="4395038"/>
            <a:ext cx="292855" cy="3809650"/>
          </a:xfrm>
          <a:prstGeom prst="leftBrace">
            <a:avLst>
              <a:gd name="adj1" fmla="val 8333"/>
              <a:gd name="adj2" fmla="val 36695"/>
            </a:avLst>
          </a:prstGeom>
          <a:noFill/>
          <a:ln w="158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45516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ABFD-50CA-4D84-A1E0-572F63683099}"/>
              </a:ext>
            </a:extLst>
          </p:cNvPr>
          <p:cNvSpPr>
            <a:spLocks noGrp="1"/>
          </p:cNvSpPr>
          <p:nvPr>
            <p:ph type="title"/>
          </p:nvPr>
        </p:nvSpPr>
        <p:spPr>
          <a:xfrm>
            <a:off x="276948" y="200495"/>
            <a:ext cx="11018520" cy="430887"/>
          </a:xfrm>
        </p:spPr>
        <p:txBody>
          <a:bodyPr>
            <a:normAutofit fontScale="90000"/>
          </a:bodyPr>
          <a:lstStyle/>
          <a:p>
            <a:r>
              <a:rPr lang="en-US" sz="2800"/>
              <a:t>Benefits of using ARM Templates vs. other Infra as Code solutions</a:t>
            </a:r>
          </a:p>
        </p:txBody>
      </p:sp>
      <p:grpSp>
        <p:nvGrpSpPr>
          <p:cNvPr id="3" name="Group 2">
            <a:extLst>
              <a:ext uri="{FF2B5EF4-FFF2-40B4-BE49-F238E27FC236}">
                <a16:creationId xmlns:a16="http://schemas.microsoft.com/office/drawing/2014/main" id="{49CA8A8E-E7EC-463C-859F-6346AAD74A7B}"/>
              </a:ext>
            </a:extLst>
          </p:cNvPr>
          <p:cNvGrpSpPr/>
          <p:nvPr/>
        </p:nvGrpSpPr>
        <p:grpSpPr>
          <a:xfrm>
            <a:off x="6603271" y="3878861"/>
            <a:ext cx="3239258" cy="2705402"/>
            <a:chOff x="1152862" y="3851385"/>
            <a:chExt cx="3239258" cy="2705402"/>
          </a:xfrm>
        </p:grpSpPr>
        <p:sp>
          <p:nvSpPr>
            <p:cNvPr id="4" name="Rectangle 3">
              <a:extLst>
                <a:ext uri="{FF2B5EF4-FFF2-40B4-BE49-F238E27FC236}">
                  <a16:creationId xmlns:a16="http://schemas.microsoft.com/office/drawing/2014/main" id="{349D4A1D-032C-4727-8C7F-A18F940ECDC0}"/>
                </a:ext>
              </a:extLst>
            </p:cNvPr>
            <p:cNvSpPr/>
            <p:nvPr/>
          </p:nvSpPr>
          <p:spPr bwMode="auto">
            <a:xfrm>
              <a:off x="1152862" y="5943601"/>
              <a:ext cx="2770094" cy="6131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Services</a:t>
              </a:r>
            </a:p>
          </p:txBody>
        </p:sp>
        <p:sp>
          <p:nvSpPr>
            <p:cNvPr id="5" name="Rectangle 4">
              <a:extLst>
                <a:ext uri="{FF2B5EF4-FFF2-40B4-BE49-F238E27FC236}">
                  <a16:creationId xmlns:a16="http://schemas.microsoft.com/office/drawing/2014/main" id="{C3E98A6B-FA32-4219-8EB9-BD7D9562012F}"/>
                </a:ext>
              </a:extLst>
            </p:cNvPr>
            <p:cNvSpPr/>
            <p:nvPr/>
          </p:nvSpPr>
          <p:spPr bwMode="auto">
            <a:xfrm>
              <a:off x="1152862" y="5127813"/>
              <a:ext cx="2770094" cy="6131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Resource Providers</a:t>
              </a:r>
            </a:p>
          </p:txBody>
        </p:sp>
        <p:cxnSp>
          <p:nvCxnSpPr>
            <p:cNvPr id="7" name="Straight Connector 6">
              <a:extLst>
                <a:ext uri="{FF2B5EF4-FFF2-40B4-BE49-F238E27FC236}">
                  <a16:creationId xmlns:a16="http://schemas.microsoft.com/office/drawing/2014/main" id="{F30087BE-CF9B-4536-8B83-568DC2B43D0E}"/>
                </a:ext>
              </a:extLst>
            </p:cNvPr>
            <p:cNvCxnSpPr>
              <a:cxnSpLocks/>
              <a:stCxn id="5" idx="2"/>
              <a:endCxn id="4" idx="0"/>
            </p:cNvCxnSpPr>
            <p:nvPr/>
          </p:nvCxnSpPr>
          <p:spPr>
            <a:xfrm>
              <a:off x="2537909" y="5740999"/>
              <a:ext cx="0" cy="202602"/>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CAB942-698B-4604-9118-E29CABA33398}"/>
                </a:ext>
              </a:extLst>
            </p:cNvPr>
            <p:cNvSpPr/>
            <p:nvPr/>
          </p:nvSpPr>
          <p:spPr bwMode="auto">
            <a:xfrm>
              <a:off x="1152862" y="4324921"/>
              <a:ext cx="2770094" cy="613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ARM</a:t>
              </a:r>
            </a:p>
          </p:txBody>
        </p:sp>
        <p:cxnSp>
          <p:nvCxnSpPr>
            <p:cNvPr id="11" name="Straight Connector 10">
              <a:extLst>
                <a:ext uri="{FF2B5EF4-FFF2-40B4-BE49-F238E27FC236}">
                  <a16:creationId xmlns:a16="http://schemas.microsoft.com/office/drawing/2014/main" id="{D72A3BC5-09D3-402E-A53D-A9F6A6EA3385}"/>
                </a:ext>
              </a:extLst>
            </p:cNvPr>
            <p:cNvCxnSpPr>
              <a:cxnSpLocks/>
              <a:endCxn id="8" idx="0"/>
            </p:cNvCxnSpPr>
            <p:nvPr/>
          </p:nvCxnSpPr>
          <p:spPr>
            <a:xfrm>
              <a:off x="2537909" y="4033049"/>
              <a:ext cx="0" cy="291872"/>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Flowchart: Connector 13">
              <a:extLst>
                <a:ext uri="{FF2B5EF4-FFF2-40B4-BE49-F238E27FC236}">
                  <a16:creationId xmlns:a16="http://schemas.microsoft.com/office/drawing/2014/main" id="{55CB9D7D-3460-4D1C-87BD-90D14EF746BD}"/>
                </a:ext>
              </a:extLst>
            </p:cNvPr>
            <p:cNvSpPr/>
            <p:nvPr/>
          </p:nvSpPr>
          <p:spPr bwMode="auto">
            <a:xfrm>
              <a:off x="2435845" y="3851385"/>
              <a:ext cx="200430" cy="18772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B7D750F-9FF3-4FBA-8190-294B03C43C3C}"/>
                </a:ext>
              </a:extLst>
            </p:cNvPr>
            <p:cNvCxnSpPr>
              <a:cxnSpLocks/>
              <a:stCxn id="4" idx="3"/>
            </p:cNvCxnSpPr>
            <p:nvPr/>
          </p:nvCxnSpPr>
          <p:spPr>
            <a:xfrm>
              <a:off x="3922956" y="6250194"/>
              <a:ext cx="297818" cy="0"/>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4FCD88-BE8C-474E-A00A-ABF0C70A9B18}"/>
                </a:ext>
              </a:extLst>
            </p:cNvPr>
            <p:cNvCxnSpPr>
              <a:cxnSpLocks/>
              <a:stCxn id="8" idx="2"/>
              <a:endCxn id="5" idx="0"/>
            </p:cNvCxnSpPr>
            <p:nvPr/>
          </p:nvCxnSpPr>
          <p:spPr>
            <a:xfrm>
              <a:off x="2537909" y="4938107"/>
              <a:ext cx="0" cy="189706"/>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Flowchart: Connector 21">
              <a:extLst>
                <a:ext uri="{FF2B5EF4-FFF2-40B4-BE49-F238E27FC236}">
                  <a16:creationId xmlns:a16="http://schemas.microsoft.com/office/drawing/2014/main" id="{A0007357-117F-4137-800D-574138FC7673}"/>
                </a:ext>
              </a:extLst>
            </p:cNvPr>
            <p:cNvSpPr/>
            <p:nvPr/>
          </p:nvSpPr>
          <p:spPr bwMode="auto">
            <a:xfrm>
              <a:off x="4191690" y="6156332"/>
              <a:ext cx="200430" cy="18772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9C713520-3CDB-4168-B4AF-506CE9DB16A1}"/>
              </a:ext>
            </a:extLst>
          </p:cNvPr>
          <p:cNvCxnSpPr>
            <a:cxnSpLocks/>
          </p:cNvCxnSpPr>
          <p:nvPr/>
        </p:nvCxnSpPr>
        <p:spPr>
          <a:xfrm flipV="1">
            <a:off x="4768907" y="3655998"/>
            <a:ext cx="7150620" cy="22898"/>
          </a:xfrm>
          <a:prstGeom prst="line">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409103-024F-4CA4-AF85-723D77CA7357}"/>
              </a:ext>
            </a:extLst>
          </p:cNvPr>
          <p:cNvSpPr txBox="1"/>
          <p:nvPr/>
        </p:nvSpPr>
        <p:spPr>
          <a:xfrm>
            <a:off x="10880108" y="2698037"/>
            <a:ext cx="1217002"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Multiple Imperative PUT Calls</a:t>
            </a:r>
          </a:p>
        </p:txBody>
      </p:sp>
      <p:grpSp>
        <p:nvGrpSpPr>
          <p:cNvPr id="16" name="Group 15">
            <a:extLst>
              <a:ext uri="{FF2B5EF4-FFF2-40B4-BE49-F238E27FC236}">
                <a16:creationId xmlns:a16="http://schemas.microsoft.com/office/drawing/2014/main" id="{136F4CE1-B33F-4FE3-966E-708DFEBB52F2}"/>
              </a:ext>
            </a:extLst>
          </p:cNvPr>
          <p:cNvGrpSpPr/>
          <p:nvPr/>
        </p:nvGrpSpPr>
        <p:grpSpPr>
          <a:xfrm>
            <a:off x="8344217" y="1346109"/>
            <a:ext cx="2770094" cy="2092242"/>
            <a:chOff x="5837737" y="1185267"/>
            <a:chExt cx="2770094" cy="2092242"/>
          </a:xfrm>
        </p:grpSpPr>
        <p:grpSp>
          <p:nvGrpSpPr>
            <p:cNvPr id="12" name="Group 11">
              <a:extLst>
                <a:ext uri="{FF2B5EF4-FFF2-40B4-BE49-F238E27FC236}">
                  <a16:creationId xmlns:a16="http://schemas.microsoft.com/office/drawing/2014/main" id="{5243DD0E-DFE9-43A6-BA96-CB3CC9B6750D}"/>
                </a:ext>
              </a:extLst>
            </p:cNvPr>
            <p:cNvGrpSpPr/>
            <p:nvPr/>
          </p:nvGrpSpPr>
          <p:grpSpPr>
            <a:xfrm>
              <a:off x="6186790" y="1882546"/>
              <a:ext cx="2170268" cy="1394963"/>
              <a:chOff x="6264614" y="1872818"/>
              <a:chExt cx="2170268" cy="1394963"/>
            </a:xfrm>
          </p:grpSpPr>
          <p:cxnSp>
            <p:nvCxnSpPr>
              <p:cNvPr id="9" name="Straight Arrow Connector 8">
                <a:extLst>
                  <a:ext uri="{FF2B5EF4-FFF2-40B4-BE49-F238E27FC236}">
                    <a16:creationId xmlns:a16="http://schemas.microsoft.com/office/drawing/2014/main" id="{23D574FF-63B8-4E36-9C7A-97A26375C047}"/>
                  </a:ext>
                </a:extLst>
              </p:cNvPr>
              <p:cNvCxnSpPr/>
              <p:nvPr/>
            </p:nvCxnSpPr>
            <p:spPr>
              <a:xfrm>
                <a:off x="6264614"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29CADB-A6A4-4027-870D-6D645C74AD79}"/>
                  </a:ext>
                </a:extLst>
              </p:cNvPr>
              <p:cNvCxnSpPr/>
              <p:nvPr/>
            </p:nvCxnSpPr>
            <p:spPr>
              <a:xfrm>
                <a:off x="6807181"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4AC256-FAEC-40C2-9258-BC7D7C3F7A79}"/>
                  </a:ext>
                </a:extLst>
              </p:cNvPr>
              <p:cNvCxnSpPr/>
              <p:nvPr/>
            </p:nvCxnSpPr>
            <p:spPr>
              <a:xfrm>
                <a:off x="7349748"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108D4A1-EA72-4159-A588-E2F0FCB98EDC}"/>
                  </a:ext>
                </a:extLst>
              </p:cNvPr>
              <p:cNvCxnSpPr/>
              <p:nvPr/>
            </p:nvCxnSpPr>
            <p:spPr>
              <a:xfrm>
                <a:off x="7892315"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2A27B5-4688-4265-B980-98F99C9DF91E}"/>
                  </a:ext>
                </a:extLst>
              </p:cNvPr>
              <p:cNvCxnSpPr/>
              <p:nvPr/>
            </p:nvCxnSpPr>
            <p:spPr>
              <a:xfrm>
                <a:off x="8434882" y="1872818"/>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7EFD80A0-6213-4F06-95DA-D50511AAC303}"/>
                </a:ext>
              </a:extLst>
            </p:cNvPr>
            <p:cNvSpPr/>
            <p:nvPr/>
          </p:nvSpPr>
          <p:spPr bwMode="auto">
            <a:xfrm>
              <a:off x="5837737" y="1185267"/>
              <a:ext cx="2770094" cy="115581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Non-template based infra as code</a:t>
              </a:r>
            </a:p>
          </p:txBody>
        </p:sp>
      </p:grpSp>
      <p:grpSp>
        <p:nvGrpSpPr>
          <p:cNvPr id="35" name="Group 34">
            <a:extLst>
              <a:ext uri="{FF2B5EF4-FFF2-40B4-BE49-F238E27FC236}">
                <a16:creationId xmlns:a16="http://schemas.microsoft.com/office/drawing/2014/main" id="{939F27C4-ABBE-4009-A789-2DB0C9FCA9AC}"/>
              </a:ext>
            </a:extLst>
          </p:cNvPr>
          <p:cNvGrpSpPr/>
          <p:nvPr/>
        </p:nvGrpSpPr>
        <p:grpSpPr>
          <a:xfrm>
            <a:off x="4768907" y="1338834"/>
            <a:ext cx="2804337" cy="2005534"/>
            <a:chOff x="1925909" y="1242278"/>
            <a:chExt cx="2804337" cy="2005534"/>
          </a:xfrm>
        </p:grpSpPr>
        <p:cxnSp>
          <p:nvCxnSpPr>
            <p:cNvPr id="31" name="Straight Arrow Connector 30">
              <a:extLst>
                <a:ext uri="{FF2B5EF4-FFF2-40B4-BE49-F238E27FC236}">
                  <a16:creationId xmlns:a16="http://schemas.microsoft.com/office/drawing/2014/main" id="{704BC0FE-259F-427F-B16C-8B7E1A8039FB}"/>
                </a:ext>
              </a:extLst>
            </p:cNvPr>
            <p:cNvCxnSpPr/>
            <p:nvPr/>
          </p:nvCxnSpPr>
          <p:spPr>
            <a:xfrm>
              <a:off x="3379779" y="1852849"/>
              <a:ext cx="0" cy="13949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886DCF-9E98-4360-87C9-1F4729C4B4C5}"/>
                </a:ext>
              </a:extLst>
            </p:cNvPr>
            <p:cNvSpPr txBox="1"/>
            <p:nvPr/>
          </p:nvSpPr>
          <p:spPr>
            <a:xfrm>
              <a:off x="3396349" y="2651376"/>
              <a:ext cx="1333897"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One ARM Template submitted</a:t>
              </a:r>
            </a:p>
          </p:txBody>
        </p:sp>
        <p:sp>
          <p:nvSpPr>
            <p:cNvPr id="28" name="Rectangle 27">
              <a:extLst>
                <a:ext uri="{FF2B5EF4-FFF2-40B4-BE49-F238E27FC236}">
                  <a16:creationId xmlns:a16="http://schemas.microsoft.com/office/drawing/2014/main" id="{1EF31F73-E7B5-4C70-954F-FC7C04C17B82}"/>
                </a:ext>
              </a:extLst>
            </p:cNvPr>
            <p:cNvSpPr/>
            <p:nvPr/>
          </p:nvSpPr>
          <p:spPr bwMode="auto">
            <a:xfrm>
              <a:off x="1925909" y="1242278"/>
              <a:ext cx="2770094" cy="1165050"/>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ARM Templates</a:t>
              </a:r>
            </a:p>
          </p:txBody>
        </p:sp>
      </p:grpSp>
      <p:grpSp>
        <p:nvGrpSpPr>
          <p:cNvPr id="60" name="Group 59">
            <a:extLst>
              <a:ext uri="{FF2B5EF4-FFF2-40B4-BE49-F238E27FC236}">
                <a16:creationId xmlns:a16="http://schemas.microsoft.com/office/drawing/2014/main" id="{CEACC84A-C7A3-4639-AD43-68EEFFA7F7BD}"/>
              </a:ext>
            </a:extLst>
          </p:cNvPr>
          <p:cNvGrpSpPr/>
          <p:nvPr/>
        </p:nvGrpSpPr>
        <p:grpSpPr>
          <a:xfrm>
            <a:off x="269493" y="632674"/>
            <a:ext cx="4382971" cy="5941011"/>
            <a:chOff x="269493" y="762064"/>
            <a:chExt cx="4382971" cy="5941011"/>
          </a:xfrm>
        </p:grpSpPr>
        <p:grpSp>
          <p:nvGrpSpPr>
            <p:cNvPr id="39" name="Group 38">
              <a:extLst>
                <a:ext uri="{FF2B5EF4-FFF2-40B4-BE49-F238E27FC236}">
                  <a16:creationId xmlns:a16="http://schemas.microsoft.com/office/drawing/2014/main" id="{DF2F4EE9-428C-44A7-9795-B4037EAFFF68}"/>
                </a:ext>
              </a:extLst>
            </p:cNvPr>
            <p:cNvGrpSpPr/>
            <p:nvPr/>
          </p:nvGrpSpPr>
          <p:grpSpPr>
            <a:xfrm>
              <a:off x="269493" y="762064"/>
              <a:ext cx="3525203" cy="1829585"/>
              <a:chOff x="227074" y="1561553"/>
              <a:chExt cx="3525203" cy="1829585"/>
            </a:xfrm>
          </p:grpSpPr>
          <p:grpSp>
            <p:nvGrpSpPr>
              <p:cNvPr id="36" name="Group 35">
                <a:extLst>
                  <a:ext uri="{FF2B5EF4-FFF2-40B4-BE49-F238E27FC236}">
                    <a16:creationId xmlns:a16="http://schemas.microsoft.com/office/drawing/2014/main" id="{FB8CCB5D-9454-443D-BCAB-D89BEDB9508D}"/>
                  </a:ext>
                </a:extLst>
              </p:cNvPr>
              <p:cNvGrpSpPr/>
              <p:nvPr/>
            </p:nvGrpSpPr>
            <p:grpSpPr>
              <a:xfrm>
                <a:off x="227074" y="1561553"/>
                <a:ext cx="3525203" cy="1097124"/>
                <a:chOff x="327362" y="4257659"/>
                <a:chExt cx="3525203" cy="1097124"/>
              </a:xfrm>
            </p:grpSpPr>
            <p:sp>
              <p:nvSpPr>
                <p:cNvPr id="32" name="TextBox 29">
                  <a:extLst>
                    <a:ext uri="{FF2B5EF4-FFF2-40B4-BE49-F238E27FC236}">
                      <a16:creationId xmlns:a16="http://schemas.microsoft.com/office/drawing/2014/main" id="{0465CEA8-6B1E-4CC4-84B6-AE0D5892ECF1}"/>
                    </a:ext>
                  </a:extLst>
                </p:cNvPr>
                <p:cNvSpPr txBox="1"/>
                <p:nvPr/>
              </p:nvSpPr>
              <p:spPr>
                <a:xfrm>
                  <a:off x="620722" y="4257659"/>
                  <a:ext cx="3231843" cy="1097124"/>
                </a:xfrm>
                <a:prstGeom prst="rect">
                  <a:avLst/>
                </a:prstGeom>
                <a:noFill/>
              </p:spPr>
              <p:txBody>
                <a:bodyPr wrap="square" lIns="182854" tIns="146225" rIns="182780" bIns="146225" rtlCol="0" anchor="ctr" anchorCtr="0">
                  <a:noAutofit/>
                </a:bodyPr>
                <a:lstStyle/>
                <a:p>
                  <a:pPr lvl="0" defTabSz="839213">
                    <a:lnSpc>
                      <a:spcPct val="85000"/>
                    </a:lnSpc>
                    <a:spcAft>
                      <a:spcPts val="540"/>
                    </a:spcAft>
                    <a:defRPr/>
                  </a:pPr>
                  <a:r>
                    <a:rPr lang="en-US" sz="2000" kern="0">
                      <a:gradFill>
                        <a:gsLst>
                          <a:gs pos="97059">
                            <a:srgbClr val="505050"/>
                          </a:gs>
                          <a:gs pos="87179">
                            <a:srgbClr val="505050"/>
                          </a:gs>
                        </a:gsLst>
                        <a:lin ang="5400000" scaled="0"/>
                      </a:gradFill>
                      <a:latin typeface="Segoe UI Semilight"/>
                    </a:rPr>
                    <a:t>Resource </a:t>
                  </a:r>
                  <a:r>
                    <a:rPr lang="en-US" sz="2000" kern="0">
                      <a:gradFill>
                        <a:gsLst>
                          <a:gs pos="97059">
                            <a:srgbClr val="505050"/>
                          </a:gs>
                          <a:gs pos="87179">
                            <a:srgbClr val="505050"/>
                          </a:gs>
                        </a:gsLst>
                        <a:lin ang="5400000" scaled="0"/>
                      </a:gradFill>
                      <a:latin typeface="+mj-lt"/>
                    </a:rPr>
                    <a:t>Provider coverage </a:t>
                  </a:r>
                  <a:r>
                    <a:rPr lang="en-US" sz="2000" kern="0">
                      <a:gradFill>
                        <a:gsLst>
                          <a:gs pos="97059">
                            <a:srgbClr val="505050"/>
                          </a:gs>
                          <a:gs pos="87179">
                            <a:srgbClr val="505050"/>
                          </a:gs>
                        </a:gsLst>
                        <a:lin ang="5400000" scaled="0"/>
                      </a:gradFill>
                      <a:latin typeface="Segoe UI Semilight"/>
                    </a:rPr>
                    <a:t>from </a:t>
                  </a:r>
                  <a:r>
                    <a:rPr lang="en-US" sz="2000" u="sng" kern="0">
                      <a:gradFill>
                        <a:gsLst>
                          <a:gs pos="97059">
                            <a:srgbClr val="505050"/>
                          </a:gs>
                          <a:gs pos="87179">
                            <a:srgbClr val="505050"/>
                          </a:gs>
                        </a:gsLst>
                        <a:lin ang="5400000" scaled="0"/>
                      </a:gradFill>
                      <a:latin typeface="Segoe UI Semilight"/>
                    </a:rPr>
                    <a:t>day one</a:t>
                  </a:r>
                  <a:endParaRPr kumimoji="0" lang="en-US" sz="2000" b="0" i="0" u="sng" strike="noStrike" kern="0" cap="none" spc="0" normalizeH="0" baseline="0" noProof="0">
                    <a:ln>
                      <a:noFill/>
                    </a:ln>
                    <a:gradFill>
                      <a:gsLst>
                        <a:gs pos="97059">
                          <a:srgbClr val="505050"/>
                        </a:gs>
                        <a:gs pos="87179">
                          <a:srgbClr val="505050"/>
                        </a:gs>
                      </a:gsLst>
                      <a:lin ang="5400000" scaled="0"/>
                    </a:gra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445B412E-1D75-4300-9324-C8D811A1AAE8}"/>
                    </a:ext>
                  </a:extLst>
                </p:cNvPr>
                <p:cNvSpPr txBox="1"/>
                <p:nvPr/>
              </p:nvSpPr>
              <p:spPr>
                <a:xfrm>
                  <a:off x="327362" y="4565771"/>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2060"/>
                      </a:solidFill>
                      <a:effectLst/>
                      <a:uLnTx/>
                      <a:uFillTx/>
                      <a:latin typeface="Segoe UI"/>
                      <a:ea typeface="+mn-ea"/>
                      <a:cs typeface="+mn-cs"/>
                    </a:rPr>
                    <a:t>1</a:t>
                  </a:r>
                </a:p>
              </p:txBody>
            </p:sp>
          </p:grpSp>
          <p:sp>
            <p:nvSpPr>
              <p:cNvPr id="38" name="TextBox 29">
                <a:extLst>
                  <a:ext uri="{FF2B5EF4-FFF2-40B4-BE49-F238E27FC236}">
                    <a16:creationId xmlns:a16="http://schemas.microsoft.com/office/drawing/2014/main" id="{5B778663-454F-446F-AF61-4525F4BCD17B}"/>
                  </a:ext>
                </a:extLst>
              </p:cNvPr>
              <p:cNvSpPr txBox="1"/>
              <p:nvPr/>
            </p:nvSpPr>
            <p:spPr>
              <a:xfrm>
                <a:off x="519943" y="2294014"/>
                <a:ext cx="3231843" cy="1097124"/>
              </a:xfrm>
              <a:prstGeom prst="rect">
                <a:avLst/>
              </a:prstGeom>
              <a:noFill/>
            </p:spPr>
            <p:txBody>
              <a:bodyPr wrap="square" lIns="182854" tIns="146225" rIns="182780" bIns="146225" rtlCol="0" anchor="t" anchorCtr="0">
                <a:noAutofit/>
              </a:bodyPr>
              <a:lstStyle/>
              <a:p>
                <a:pPr lvl="0" defTabSz="839213">
                  <a:lnSpc>
                    <a:spcPct val="85000"/>
                  </a:lnSpc>
                  <a:spcAft>
                    <a:spcPts val="540"/>
                  </a:spcAft>
                  <a:defRPr/>
                </a:pP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When a new Azure Resource is released there is an ARM Template available</a:t>
                </a:r>
                <a:endPar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nvGrpSpPr>
            <p:cNvPr id="40" name="Group 39">
              <a:extLst>
                <a:ext uri="{FF2B5EF4-FFF2-40B4-BE49-F238E27FC236}">
                  <a16:creationId xmlns:a16="http://schemas.microsoft.com/office/drawing/2014/main" id="{BA409B41-D341-4DAB-81A3-6703D94D8790}"/>
                </a:ext>
              </a:extLst>
            </p:cNvPr>
            <p:cNvGrpSpPr/>
            <p:nvPr/>
          </p:nvGrpSpPr>
          <p:grpSpPr>
            <a:xfrm>
              <a:off x="269493" y="1877996"/>
              <a:ext cx="3873759" cy="1853245"/>
              <a:chOff x="227074" y="1476204"/>
              <a:chExt cx="3873759" cy="1853245"/>
            </a:xfrm>
          </p:grpSpPr>
          <p:grpSp>
            <p:nvGrpSpPr>
              <p:cNvPr id="41" name="Group 40">
                <a:extLst>
                  <a:ext uri="{FF2B5EF4-FFF2-40B4-BE49-F238E27FC236}">
                    <a16:creationId xmlns:a16="http://schemas.microsoft.com/office/drawing/2014/main" id="{CBA0B10E-348F-4D22-B639-F702258F3B35}"/>
                  </a:ext>
                </a:extLst>
              </p:cNvPr>
              <p:cNvGrpSpPr/>
              <p:nvPr/>
            </p:nvGrpSpPr>
            <p:grpSpPr>
              <a:xfrm>
                <a:off x="227074" y="1476204"/>
                <a:ext cx="3873759" cy="1097124"/>
                <a:chOff x="327362" y="4172310"/>
                <a:chExt cx="3873759" cy="1097124"/>
              </a:xfrm>
            </p:grpSpPr>
            <p:sp>
              <p:nvSpPr>
                <p:cNvPr id="43" name="TextBox 29">
                  <a:extLst>
                    <a:ext uri="{FF2B5EF4-FFF2-40B4-BE49-F238E27FC236}">
                      <a16:creationId xmlns:a16="http://schemas.microsoft.com/office/drawing/2014/main" id="{458DFE10-7C13-40E0-B6EF-724703EAB983}"/>
                    </a:ext>
                  </a:extLst>
                </p:cNvPr>
                <p:cNvSpPr txBox="1"/>
                <p:nvPr/>
              </p:nvSpPr>
              <p:spPr>
                <a:xfrm>
                  <a:off x="620722" y="4172310"/>
                  <a:ext cx="3580399" cy="1097124"/>
                </a:xfrm>
                <a:prstGeom prst="rect">
                  <a:avLst/>
                </a:prstGeom>
                <a:noFill/>
              </p:spPr>
              <p:txBody>
                <a:bodyPr wrap="square" lIns="182854" tIns="146225" rIns="182780" bIns="146225" rtlCol="0" anchor="ctr" anchorCtr="0">
                  <a:noAutofit/>
                </a:bodyPr>
                <a:lstStyle/>
                <a:p>
                  <a:pPr lvl="0" defTabSz="839213">
                    <a:lnSpc>
                      <a:spcPct val="85000"/>
                    </a:lnSpc>
                    <a:spcAft>
                      <a:spcPts val="540"/>
                    </a:spcAft>
                    <a:defRPr/>
                  </a:pPr>
                  <a:r>
                    <a:rPr lang="en-US" sz="2000" kern="0">
                      <a:gradFill>
                        <a:gsLst>
                          <a:gs pos="97059">
                            <a:srgbClr val="505050"/>
                          </a:gs>
                          <a:gs pos="87179">
                            <a:srgbClr val="505050"/>
                          </a:gs>
                        </a:gsLst>
                        <a:lin ang="5400000" scaled="0"/>
                      </a:gradFill>
                      <a:latin typeface="Segoe UI Semilight"/>
                    </a:rPr>
                    <a:t>Deployments are a </a:t>
                  </a:r>
                  <a:r>
                    <a:rPr lang="en-US" sz="2000" kern="0">
                      <a:gradFill>
                        <a:gsLst>
                          <a:gs pos="97059">
                            <a:srgbClr val="505050"/>
                          </a:gs>
                          <a:gs pos="87179">
                            <a:srgbClr val="505050"/>
                          </a:gs>
                        </a:gsLst>
                        <a:lin ang="5400000" scaled="0"/>
                      </a:gradFill>
                      <a:latin typeface="+mj-lt"/>
                    </a:rPr>
                    <a:t>tracked object </a:t>
                  </a:r>
                  <a:r>
                    <a:rPr lang="en-US" sz="2000" kern="0">
                      <a:gradFill>
                        <a:gsLst>
                          <a:gs pos="97059">
                            <a:srgbClr val="505050"/>
                          </a:gs>
                          <a:gs pos="87179">
                            <a:srgbClr val="505050"/>
                          </a:gs>
                        </a:gsLst>
                        <a:lin ang="5400000" scaled="0"/>
                      </a:gradFill>
                      <a:latin typeface="Segoe UI Semilight"/>
                    </a:rPr>
                    <a:t>in the Azure Portal </a:t>
                  </a:r>
                  <a:endPar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Segoe UI Semibold"/>
                    <a:ea typeface="+mn-ea"/>
                    <a:cs typeface="+mn-cs"/>
                  </a:endParaRPr>
                </a:p>
              </p:txBody>
            </p:sp>
            <p:sp>
              <p:nvSpPr>
                <p:cNvPr id="44" name="TextBox 43">
                  <a:extLst>
                    <a:ext uri="{FF2B5EF4-FFF2-40B4-BE49-F238E27FC236}">
                      <a16:creationId xmlns:a16="http://schemas.microsoft.com/office/drawing/2014/main" id="{AD7E1F32-5561-4AC9-9036-8CF2BEA12B1C}"/>
                    </a:ext>
                  </a:extLst>
                </p:cNvPr>
                <p:cNvSpPr txBox="1"/>
                <p:nvPr/>
              </p:nvSpPr>
              <p:spPr>
                <a:xfrm>
                  <a:off x="327362" y="4565771"/>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2060"/>
                      </a:solidFill>
                      <a:effectLst/>
                      <a:uLnTx/>
                      <a:uFillTx/>
                      <a:latin typeface="Segoe UI"/>
                      <a:ea typeface="+mn-ea"/>
                      <a:cs typeface="+mn-cs"/>
                    </a:rPr>
                    <a:t>2</a:t>
                  </a:r>
                </a:p>
              </p:txBody>
            </p:sp>
          </p:grpSp>
          <p:sp>
            <p:nvSpPr>
              <p:cNvPr id="42" name="TextBox 29">
                <a:extLst>
                  <a:ext uri="{FF2B5EF4-FFF2-40B4-BE49-F238E27FC236}">
                    <a16:creationId xmlns:a16="http://schemas.microsoft.com/office/drawing/2014/main" id="{34F7FBC3-878C-430C-9079-8C726601BA15}"/>
                  </a:ext>
                </a:extLst>
              </p:cNvPr>
              <p:cNvSpPr txBox="1"/>
              <p:nvPr/>
            </p:nvSpPr>
            <p:spPr>
              <a:xfrm>
                <a:off x="519943" y="2232325"/>
                <a:ext cx="3231843" cy="1097124"/>
              </a:xfrm>
              <a:prstGeom prst="rect">
                <a:avLst/>
              </a:prstGeom>
              <a:noFill/>
            </p:spPr>
            <p:txBody>
              <a:bodyPr wrap="square" lIns="182854" tIns="146225" rIns="182780" bIns="146225" rtlCol="0" anchor="t" anchorCtr="0">
                <a:noAutofit/>
              </a:bodyPr>
              <a:lstStyle/>
              <a:p>
                <a:pPr lvl="0" defTabSz="839213">
                  <a:lnSpc>
                    <a:spcPct val="85000"/>
                  </a:lnSpc>
                  <a:spcAft>
                    <a:spcPts val="540"/>
                  </a:spcAft>
                  <a:defRPr/>
                </a:pP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View the ARM Template deployment in the AzPortal, not the case for other infra as code solutions</a:t>
                </a:r>
                <a:endPar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nvGrpSpPr>
            <p:cNvPr id="45" name="Group 44">
              <a:extLst>
                <a:ext uri="{FF2B5EF4-FFF2-40B4-BE49-F238E27FC236}">
                  <a16:creationId xmlns:a16="http://schemas.microsoft.com/office/drawing/2014/main" id="{E7432ECB-4F02-4AA5-B026-FA2080C25267}"/>
                </a:ext>
              </a:extLst>
            </p:cNvPr>
            <p:cNvGrpSpPr/>
            <p:nvPr/>
          </p:nvGrpSpPr>
          <p:grpSpPr>
            <a:xfrm>
              <a:off x="269493" y="3017588"/>
              <a:ext cx="3524712" cy="1685738"/>
              <a:chOff x="227074" y="1454184"/>
              <a:chExt cx="3524712" cy="1685738"/>
            </a:xfrm>
          </p:grpSpPr>
          <p:grpSp>
            <p:nvGrpSpPr>
              <p:cNvPr id="46" name="Group 45">
                <a:extLst>
                  <a:ext uri="{FF2B5EF4-FFF2-40B4-BE49-F238E27FC236}">
                    <a16:creationId xmlns:a16="http://schemas.microsoft.com/office/drawing/2014/main" id="{D242B4A8-EE24-43AB-BCB3-ACB515CEEAB1}"/>
                  </a:ext>
                </a:extLst>
              </p:cNvPr>
              <p:cNvGrpSpPr/>
              <p:nvPr/>
            </p:nvGrpSpPr>
            <p:grpSpPr>
              <a:xfrm>
                <a:off x="227074" y="1454184"/>
                <a:ext cx="3524712" cy="1097124"/>
                <a:chOff x="327362" y="4150290"/>
                <a:chExt cx="3524712" cy="1097124"/>
              </a:xfrm>
            </p:grpSpPr>
            <p:sp>
              <p:nvSpPr>
                <p:cNvPr id="48" name="TextBox 29">
                  <a:extLst>
                    <a:ext uri="{FF2B5EF4-FFF2-40B4-BE49-F238E27FC236}">
                      <a16:creationId xmlns:a16="http://schemas.microsoft.com/office/drawing/2014/main" id="{F82806BC-D6A1-4FE4-9562-D548F119ABB9}"/>
                    </a:ext>
                  </a:extLst>
                </p:cNvPr>
                <p:cNvSpPr txBox="1"/>
                <p:nvPr/>
              </p:nvSpPr>
              <p:spPr>
                <a:xfrm>
                  <a:off x="620231" y="4150290"/>
                  <a:ext cx="3231843" cy="1097124"/>
                </a:xfrm>
                <a:prstGeom prst="rect">
                  <a:avLst/>
                </a:prstGeom>
                <a:noFill/>
              </p:spPr>
              <p:txBody>
                <a:bodyPr wrap="square" lIns="182854" tIns="146225" rIns="182780" bIns="146225" rtlCol="0" anchor="ctr" anchorCtr="0">
                  <a:noAutofit/>
                </a:bodyPr>
                <a:lstStyle/>
                <a:p>
                  <a:pPr lvl="0" defTabSz="839213">
                    <a:lnSpc>
                      <a:spcPct val="85000"/>
                    </a:lnSpc>
                    <a:spcAft>
                      <a:spcPts val="540"/>
                    </a:spcAft>
                    <a:defRPr/>
                  </a:pPr>
                  <a:r>
                    <a:rPr lang="en-US" sz="2000" kern="0">
                      <a:gradFill>
                        <a:gsLst>
                          <a:gs pos="97059">
                            <a:srgbClr val="505050"/>
                          </a:gs>
                          <a:gs pos="87179">
                            <a:srgbClr val="505050"/>
                          </a:gs>
                        </a:gsLst>
                        <a:lin ang="5400000" scaled="0"/>
                      </a:gradFill>
                      <a:latin typeface="Segoe UI Semilight"/>
                    </a:rPr>
                    <a:t>Pre-Flight </a:t>
                  </a:r>
                  <a:r>
                    <a:rPr lang="en-US" sz="2000" kern="0">
                      <a:gradFill>
                        <a:gsLst>
                          <a:gs pos="97059">
                            <a:srgbClr val="505050"/>
                          </a:gs>
                          <a:gs pos="87179">
                            <a:srgbClr val="505050"/>
                          </a:gs>
                        </a:gsLst>
                        <a:lin ang="5400000" scaled="0"/>
                      </a:gradFill>
                      <a:latin typeface="+mj-lt"/>
                    </a:rPr>
                    <a:t>Checks</a:t>
                  </a:r>
                  <a:endPar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mj-lt"/>
                    <a:ea typeface="+mn-ea"/>
                    <a:cs typeface="+mn-cs"/>
                  </a:endParaRPr>
                </a:p>
              </p:txBody>
            </p:sp>
            <p:sp>
              <p:nvSpPr>
                <p:cNvPr id="49" name="TextBox 48">
                  <a:extLst>
                    <a:ext uri="{FF2B5EF4-FFF2-40B4-BE49-F238E27FC236}">
                      <a16:creationId xmlns:a16="http://schemas.microsoft.com/office/drawing/2014/main" id="{884FB31F-2D66-4B22-BE2B-B23EC1574D41}"/>
                    </a:ext>
                  </a:extLst>
                </p:cNvPr>
                <p:cNvSpPr txBox="1"/>
                <p:nvPr/>
              </p:nvSpPr>
              <p:spPr>
                <a:xfrm>
                  <a:off x="327362" y="4565771"/>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002060"/>
                      </a:solidFill>
                      <a:latin typeface="Segoe UI"/>
                    </a:rPr>
                    <a:t>3</a:t>
                  </a:r>
                  <a:endParaRPr kumimoji="0" lang="en-US" sz="3200" b="0" i="0" u="none" strike="noStrike" kern="1200" cap="none" spc="0" normalizeH="0" baseline="0" noProof="0">
                    <a:ln>
                      <a:noFill/>
                    </a:ln>
                    <a:solidFill>
                      <a:srgbClr val="002060"/>
                    </a:solidFill>
                    <a:effectLst/>
                    <a:uLnTx/>
                    <a:uFillTx/>
                    <a:latin typeface="Segoe UI"/>
                    <a:ea typeface="+mn-ea"/>
                    <a:cs typeface="+mn-cs"/>
                  </a:endParaRPr>
                </a:p>
              </p:txBody>
            </p:sp>
          </p:grpSp>
          <p:sp>
            <p:nvSpPr>
              <p:cNvPr id="47" name="TextBox 29">
                <a:extLst>
                  <a:ext uri="{FF2B5EF4-FFF2-40B4-BE49-F238E27FC236}">
                    <a16:creationId xmlns:a16="http://schemas.microsoft.com/office/drawing/2014/main" id="{DC8CB928-BB09-447C-A768-873DA1DF7934}"/>
                  </a:ext>
                </a:extLst>
              </p:cNvPr>
              <p:cNvSpPr txBox="1"/>
              <p:nvPr/>
            </p:nvSpPr>
            <p:spPr>
              <a:xfrm>
                <a:off x="519943" y="2042798"/>
                <a:ext cx="3231843" cy="1097124"/>
              </a:xfrm>
              <a:prstGeom prst="rect">
                <a:avLst/>
              </a:prstGeom>
              <a:noFill/>
            </p:spPr>
            <p:txBody>
              <a:bodyPr wrap="square" lIns="182854" tIns="146225" rIns="182780" bIns="146225" rtlCol="0" anchor="t" anchorCtr="0">
                <a:noAutofit/>
              </a:bodyPr>
              <a:lstStyle/>
              <a:p>
                <a:pPr lvl="0" defTabSz="839213">
                  <a:lnSpc>
                    <a:spcPct val="85000"/>
                  </a:lnSpc>
                  <a:spcAft>
                    <a:spcPts val="540"/>
                  </a:spcAft>
                  <a:defRPr/>
                </a:pP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ARM Deployments have pre-flight checks to make sure the template will deploy successfully</a:t>
                </a:r>
                <a:endPar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nvGrpSpPr>
            <p:cNvPr id="50" name="Group 49">
              <a:extLst>
                <a:ext uri="{FF2B5EF4-FFF2-40B4-BE49-F238E27FC236}">
                  <a16:creationId xmlns:a16="http://schemas.microsoft.com/office/drawing/2014/main" id="{B71BB374-5D7C-41B1-90C9-77A9FD6E771A}"/>
                </a:ext>
              </a:extLst>
            </p:cNvPr>
            <p:cNvGrpSpPr/>
            <p:nvPr/>
          </p:nvGrpSpPr>
          <p:grpSpPr>
            <a:xfrm>
              <a:off x="269493" y="3989674"/>
              <a:ext cx="3873759" cy="1691497"/>
              <a:chOff x="227074" y="1476932"/>
              <a:chExt cx="3873759" cy="1691497"/>
            </a:xfrm>
          </p:grpSpPr>
          <p:grpSp>
            <p:nvGrpSpPr>
              <p:cNvPr id="51" name="Group 50">
                <a:extLst>
                  <a:ext uri="{FF2B5EF4-FFF2-40B4-BE49-F238E27FC236}">
                    <a16:creationId xmlns:a16="http://schemas.microsoft.com/office/drawing/2014/main" id="{6BCFBEB5-0A8A-4BDC-8707-46C2C70D060C}"/>
                  </a:ext>
                </a:extLst>
              </p:cNvPr>
              <p:cNvGrpSpPr/>
              <p:nvPr/>
            </p:nvGrpSpPr>
            <p:grpSpPr>
              <a:xfrm>
                <a:off x="227074" y="1476932"/>
                <a:ext cx="3873759" cy="1097124"/>
                <a:chOff x="327362" y="4173038"/>
                <a:chExt cx="3873759" cy="1097124"/>
              </a:xfrm>
            </p:grpSpPr>
            <p:sp>
              <p:nvSpPr>
                <p:cNvPr id="53" name="TextBox 29">
                  <a:extLst>
                    <a:ext uri="{FF2B5EF4-FFF2-40B4-BE49-F238E27FC236}">
                      <a16:creationId xmlns:a16="http://schemas.microsoft.com/office/drawing/2014/main" id="{5F19FDED-DA3E-4EB5-8108-F2EA7BDAFA2F}"/>
                    </a:ext>
                  </a:extLst>
                </p:cNvPr>
                <p:cNvSpPr txBox="1"/>
                <p:nvPr/>
              </p:nvSpPr>
              <p:spPr>
                <a:xfrm>
                  <a:off x="620722" y="4173038"/>
                  <a:ext cx="3580399" cy="1097124"/>
                </a:xfrm>
                <a:prstGeom prst="rect">
                  <a:avLst/>
                </a:prstGeom>
                <a:noFill/>
              </p:spPr>
              <p:txBody>
                <a:bodyPr wrap="square" lIns="182854" tIns="146225" rIns="182780" bIns="146225" rtlCol="0" anchor="ctr" anchorCtr="0">
                  <a:noAutofit/>
                </a:bodyPr>
                <a:lstStyle/>
                <a:p>
                  <a:pPr lvl="0" defTabSz="839213">
                    <a:lnSpc>
                      <a:spcPct val="85000"/>
                    </a:lnSpc>
                    <a:spcAft>
                      <a:spcPts val="540"/>
                    </a:spcAft>
                    <a:defRPr/>
                  </a:pPr>
                  <a:r>
                    <a:rPr lang="en-US" sz="2000" kern="0">
                      <a:gradFill>
                        <a:gsLst>
                          <a:gs pos="97059">
                            <a:srgbClr val="505050"/>
                          </a:gs>
                          <a:gs pos="87179">
                            <a:srgbClr val="505050"/>
                          </a:gs>
                        </a:gsLst>
                        <a:lin ang="5400000" scaled="0"/>
                      </a:gradFill>
                      <a:latin typeface="Segoe UI Semilight"/>
                    </a:rPr>
                    <a:t>Azure Policy </a:t>
                  </a:r>
                  <a:r>
                    <a:rPr lang="en-US" sz="2000" kern="0">
                      <a:gradFill>
                        <a:gsLst>
                          <a:gs pos="97059">
                            <a:srgbClr val="505050"/>
                          </a:gs>
                          <a:gs pos="87179">
                            <a:srgbClr val="505050"/>
                          </a:gs>
                        </a:gsLst>
                        <a:lin ang="5400000" scaled="0"/>
                      </a:gradFill>
                      <a:latin typeface="+mj-lt"/>
                    </a:rPr>
                    <a:t>Remediations</a:t>
                  </a:r>
                  <a:endParaRPr kumimoji="0" lang="en-US" sz="2000" b="0" i="0" u="none" strike="noStrike" kern="0" cap="none" spc="0" normalizeH="0" baseline="0" noProof="0">
                    <a:ln>
                      <a:noFill/>
                    </a:ln>
                    <a:gradFill>
                      <a:gsLst>
                        <a:gs pos="97059">
                          <a:srgbClr val="505050"/>
                        </a:gs>
                        <a:gs pos="87179">
                          <a:srgbClr val="505050"/>
                        </a:gs>
                      </a:gsLst>
                      <a:lin ang="5400000" scaled="0"/>
                    </a:gradFill>
                    <a:effectLst/>
                    <a:uLnTx/>
                    <a:uFillTx/>
                    <a:latin typeface="+mj-lt"/>
                    <a:ea typeface="+mn-ea"/>
                    <a:cs typeface="+mn-cs"/>
                  </a:endParaRPr>
                </a:p>
              </p:txBody>
            </p:sp>
            <p:sp>
              <p:nvSpPr>
                <p:cNvPr id="54" name="TextBox 53">
                  <a:extLst>
                    <a:ext uri="{FF2B5EF4-FFF2-40B4-BE49-F238E27FC236}">
                      <a16:creationId xmlns:a16="http://schemas.microsoft.com/office/drawing/2014/main" id="{94550329-831C-4778-A2E2-4F6055D52783}"/>
                    </a:ext>
                  </a:extLst>
                </p:cNvPr>
                <p:cNvSpPr txBox="1"/>
                <p:nvPr/>
              </p:nvSpPr>
              <p:spPr>
                <a:xfrm>
                  <a:off x="327362" y="4565771"/>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002060"/>
                      </a:solidFill>
                      <a:latin typeface="Segoe UI"/>
                    </a:rPr>
                    <a:t>4</a:t>
                  </a:r>
                  <a:endParaRPr kumimoji="0" lang="en-US" sz="3200" b="0" i="0" u="none" strike="noStrike" kern="1200" cap="none" spc="0" normalizeH="0" baseline="0" noProof="0">
                    <a:ln>
                      <a:noFill/>
                    </a:ln>
                    <a:solidFill>
                      <a:srgbClr val="002060"/>
                    </a:solidFill>
                    <a:effectLst/>
                    <a:uLnTx/>
                    <a:uFillTx/>
                    <a:latin typeface="Segoe UI"/>
                    <a:ea typeface="+mn-ea"/>
                    <a:cs typeface="+mn-cs"/>
                  </a:endParaRPr>
                </a:p>
              </p:txBody>
            </p:sp>
          </p:grpSp>
          <p:sp>
            <p:nvSpPr>
              <p:cNvPr id="52" name="TextBox 29">
                <a:extLst>
                  <a:ext uri="{FF2B5EF4-FFF2-40B4-BE49-F238E27FC236}">
                    <a16:creationId xmlns:a16="http://schemas.microsoft.com/office/drawing/2014/main" id="{CEC603C8-8227-4033-AB4B-B1C210A7E1DD}"/>
                  </a:ext>
                </a:extLst>
              </p:cNvPr>
              <p:cNvSpPr txBox="1"/>
              <p:nvPr/>
            </p:nvSpPr>
            <p:spPr>
              <a:xfrm>
                <a:off x="511885" y="2071305"/>
                <a:ext cx="3231843" cy="1097124"/>
              </a:xfrm>
              <a:prstGeom prst="rect">
                <a:avLst/>
              </a:prstGeom>
              <a:noFill/>
            </p:spPr>
            <p:txBody>
              <a:bodyPr wrap="square" lIns="182854" tIns="146225" rIns="182780" bIns="146225" rtlCol="0" anchor="t" anchorCtr="0">
                <a:noAutofit/>
              </a:bodyPr>
              <a:lstStyle/>
              <a:p>
                <a:pPr lvl="0" defTabSz="839213">
                  <a:lnSpc>
                    <a:spcPct val="85000"/>
                  </a:lnSpc>
                  <a:spcAft>
                    <a:spcPts val="540"/>
                  </a:spcAft>
                  <a:defRPr/>
                </a:pP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If a customer is using Azure Policy the remediations performed for non-compliant resources are done through ARM Templates. </a:t>
                </a:r>
                <a:endPar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nvGrpSpPr>
            <p:cNvPr id="55" name="Group 54">
              <a:extLst>
                <a:ext uri="{FF2B5EF4-FFF2-40B4-BE49-F238E27FC236}">
                  <a16:creationId xmlns:a16="http://schemas.microsoft.com/office/drawing/2014/main" id="{A0F35CF7-B3F5-4B62-AE00-B2FD2A75579E}"/>
                </a:ext>
              </a:extLst>
            </p:cNvPr>
            <p:cNvGrpSpPr/>
            <p:nvPr/>
          </p:nvGrpSpPr>
          <p:grpSpPr>
            <a:xfrm>
              <a:off x="269493" y="5023150"/>
              <a:ext cx="4382971" cy="1679925"/>
              <a:chOff x="227074" y="1423592"/>
              <a:chExt cx="4382971" cy="1679925"/>
            </a:xfrm>
          </p:grpSpPr>
          <p:grpSp>
            <p:nvGrpSpPr>
              <p:cNvPr id="56" name="Group 55">
                <a:extLst>
                  <a:ext uri="{FF2B5EF4-FFF2-40B4-BE49-F238E27FC236}">
                    <a16:creationId xmlns:a16="http://schemas.microsoft.com/office/drawing/2014/main" id="{BC9BCE35-133E-44DE-BCAC-CDF14DA73634}"/>
                  </a:ext>
                </a:extLst>
              </p:cNvPr>
              <p:cNvGrpSpPr/>
              <p:nvPr/>
            </p:nvGrpSpPr>
            <p:grpSpPr>
              <a:xfrm>
                <a:off x="227074" y="1423592"/>
                <a:ext cx="3873759" cy="1097124"/>
                <a:chOff x="327362" y="4119698"/>
                <a:chExt cx="3873759" cy="1097124"/>
              </a:xfrm>
            </p:grpSpPr>
            <p:sp>
              <p:nvSpPr>
                <p:cNvPr id="58" name="TextBox 29">
                  <a:extLst>
                    <a:ext uri="{FF2B5EF4-FFF2-40B4-BE49-F238E27FC236}">
                      <a16:creationId xmlns:a16="http://schemas.microsoft.com/office/drawing/2014/main" id="{DB6EBA95-5EB9-4B5B-A455-4951F7020BDD}"/>
                    </a:ext>
                  </a:extLst>
                </p:cNvPr>
                <p:cNvSpPr txBox="1"/>
                <p:nvPr/>
              </p:nvSpPr>
              <p:spPr>
                <a:xfrm>
                  <a:off x="620722" y="4119698"/>
                  <a:ext cx="3580399" cy="1097124"/>
                </a:xfrm>
                <a:prstGeom prst="rect">
                  <a:avLst/>
                </a:prstGeom>
                <a:noFill/>
              </p:spPr>
              <p:txBody>
                <a:bodyPr wrap="square" lIns="182854" tIns="146225" rIns="182780" bIns="146225" rtlCol="0" anchor="ctr" anchorCtr="0">
                  <a:noAutofit/>
                </a:bodyPr>
                <a:lstStyle/>
                <a:p>
                  <a:pPr lvl="0" defTabSz="839213">
                    <a:lnSpc>
                      <a:spcPct val="85000"/>
                    </a:lnSpc>
                    <a:spcAft>
                      <a:spcPts val="540"/>
                    </a:spcAft>
                    <a:defRPr/>
                  </a:pPr>
                  <a:r>
                    <a:rPr lang="en-US" sz="2000" kern="0">
                      <a:gradFill>
                        <a:gsLst>
                          <a:gs pos="97059">
                            <a:srgbClr val="505050"/>
                          </a:gs>
                          <a:gs pos="87179">
                            <a:srgbClr val="505050"/>
                          </a:gs>
                        </a:gsLst>
                        <a:lin ang="5400000" scaled="0"/>
                      </a:gradFill>
                      <a:latin typeface="+mj-lt"/>
                    </a:rPr>
                    <a:t>Concurrent </a:t>
                  </a:r>
                  <a:r>
                    <a:rPr lang="en-US" sz="2000" kern="0">
                      <a:gradFill>
                        <a:gsLst>
                          <a:gs pos="97059">
                            <a:srgbClr val="505050"/>
                          </a:gs>
                          <a:gs pos="87179">
                            <a:srgbClr val="505050"/>
                          </a:gs>
                        </a:gsLst>
                        <a:lin ang="5400000" scaled="0"/>
                      </a:gradFill>
                      <a:latin typeface="Segoe UI Semilight"/>
                    </a:rPr>
                    <a:t>Executions</a:t>
                  </a:r>
                  <a:endParaRPr kumimoji="0" lang="en-US" sz="2000" i="0" u="none" strike="noStrike" kern="0" cap="none" spc="0" normalizeH="0" baseline="0" noProof="0">
                    <a:ln>
                      <a:noFill/>
                    </a:ln>
                    <a:gradFill>
                      <a:gsLst>
                        <a:gs pos="97059">
                          <a:srgbClr val="505050"/>
                        </a:gs>
                        <a:gs pos="87179">
                          <a:srgbClr val="505050"/>
                        </a:gs>
                      </a:gsLst>
                      <a:lin ang="5400000" scaled="0"/>
                    </a:gradFill>
                    <a:effectLst/>
                    <a:uLnTx/>
                    <a:uFillTx/>
                    <a:latin typeface="+mj-lt"/>
                    <a:ea typeface="+mn-ea"/>
                    <a:cs typeface="+mn-cs"/>
                  </a:endParaRPr>
                </a:p>
              </p:txBody>
            </p:sp>
            <p:sp>
              <p:nvSpPr>
                <p:cNvPr id="59" name="TextBox 58">
                  <a:extLst>
                    <a:ext uri="{FF2B5EF4-FFF2-40B4-BE49-F238E27FC236}">
                      <a16:creationId xmlns:a16="http://schemas.microsoft.com/office/drawing/2014/main" id="{352264E1-5F2B-4148-BDD8-A8809E1C70E1}"/>
                    </a:ext>
                  </a:extLst>
                </p:cNvPr>
                <p:cNvSpPr txBox="1"/>
                <p:nvPr/>
              </p:nvSpPr>
              <p:spPr>
                <a:xfrm>
                  <a:off x="327362" y="4512431"/>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2060"/>
                      </a:solidFill>
                      <a:effectLst/>
                      <a:uLnTx/>
                      <a:uFillTx/>
                      <a:latin typeface="Segoe UI"/>
                      <a:ea typeface="+mn-ea"/>
                      <a:cs typeface="+mn-cs"/>
                    </a:rPr>
                    <a:t>5</a:t>
                  </a:r>
                </a:p>
              </p:txBody>
            </p:sp>
          </p:grpSp>
          <p:sp>
            <p:nvSpPr>
              <p:cNvPr id="57" name="TextBox 29">
                <a:extLst>
                  <a:ext uri="{FF2B5EF4-FFF2-40B4-BE49-F238E27FC236}">
                    <a16:creationId xmlns:a16="http://schemas.microsoft.com/office/drawing/2014/main" id="{32B9DEE7-C652-4B80-B621-2077D25441FE}"/>
                  </a:ext>
                </a:extLst>
              </p:cNvPr>
              <p:cNvSpPr txBox="1"/>
              <p:nvPr/>
            </p:nvSpPr>
            <p:spPr>
              <a:xfrm>
                <a:off x="568451" y="2006393"/>
                <a:ext cx="4041594" cy="1097124"/>
              </a:xfrm>
              <a:prstGeom prst="rect">
                <a:avLst/>
              </a:prstGeom>
              <a:noFill/>
            </p:spPr>
            <p:txBody>
              <a:bodyPr wrap="square" lIns="182854" tIns="146225" rIns="182780" bIns="146225" rtlCol="0" anchor="t" anchorCtr="0">
                <a:noAutofit/>
              </a:bodyPr>
              <a:lstStyle/>
              <a:p>
                <a:pPr lvl="0" defTabSz="839213">
                  <a:lnSpc>
                    <a:spcPct val="85000"/>
                  </a:lnSpc>
                  <a:spcAft>
                    <a:spcPts val="540"/>
                  </a:spcAft>
                  <a:defRPr/>
                </a:pP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3</a:t>
                </a:r>
                <a:r>
                  <a:rPr lang="en-US" sz="1200" i="1" kern="0" baseline="3000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rd</a:t>
                </a: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 party IaC </a:t>
                </a: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hlinkClick r:id="rId3"/>
                  </a:rPr>
                  <a:t>solutions </a:t>
                </a: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do not allow current runs, plans or applies. No state management in ARM</a:t>
                </a:r>
                <a:endPar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sp>
        <p:nvSpPr>
          <p:cNvPr id="61" name="TextBox 29">
            <a:extLst>
              <a:ext uri="{FF2B5EF4-FFF2-40B4-BE49-F238E27FC236}">
                <a16:creationId xmlns:a16="http://schemas.microsoft.com/office/drawing/2014/main" id="{A6575304-E45F-4247-A80D-58D23F3E8787}"/>
              </a:ext>
            </a:extLst>
          </p:cNvPr>
          <p:cNvSpPr txBox="1"/>
          <p:nvPr/>
        </p:nvSpPr>
        <p:spPr>
          <a:xfrm>
            <a:off x="570308" y="5799595"/>
            <a:ext cx="4167200" cy="1097124"/>
          </a:xfrm>
          <a:prstGeom prst="rect">
            <a:avLst/>
          </a:prstGeom>
          <a:noFill/>
        </p:spPr>
        <p:txBody>
          <a:bodyPr wrap="square" lIns="182854" tIns="146225" rIns="182780" bIns="146225" rtlCol="0" anchor="ctr" anchorCtr="0">
            <a:noAutofit/>
          </a:bodyPr>
          <a:lstStyle/>
          <a:p>
            <a:pPr lvl="0" defTabSz="839213">
              <a:lnSpc>
                <a:spcPct val="85000"/>
              </a:lnSpc>
              <a:spcAft>
                <a:spcPts val="540"/>
              </a:spcAft>
              <a:defRPr/>
            </a:pPr>
            <a:r>
              <a:rPr lang="en-US" sz="2000" kern="0">
                <a:gradFill>
                  <a:gsLst>
                    <a:gs pos="97059">
                      <a:srgbClr val="505050"/>
                    </a:gs>
                    <a:gs pos="87179">
                      <a:srgbClr val="505050"/>
                    </a:gs>
                  </a:gsLst>
                  <a:lin ang="5400000" scaled="0"/>
                </a:gradFill>
                <a:latin typeface="+mj-lt"/>
              </a:rPr>
              <a:t>Blueprint\Service Catalog\</a:t>
            </a:r>
            <a:endParaRPr kumimoji="0" lang="en-US" sz="2000" i="0" u="none" strike="noStrike" kern="0" cap="none" spc="0" normalizeH="0" baseline="0" noProof="0">
              <a:ln>
                <a:noFill/>
              </a:ln>
              <a:gradFill>
                <a:gsLst>
                  <a:gs pos="97059">
                    <a:srgbClr val="505050"/>
                  </a:gs>
                  <a:gs pos="87179">
                    <a:srgbClr val="505050"/>
                  </a:gs>
                </a:gsLst>
                <a:lin ang="5400000" scaled="0"/>
              </a:gradFill>
              <a:effectLst/>
              <a:uLnTx/>
              <a:uFillTx/>
              <a:ea typeface="+mn-ea"/>
              <a:cs typeface="+mn-cs"/>
            </a:endParaRPr>
          </a:p>
        </p:txBody>
      </p:sp>
      <p:sp>
        <p:nvSpPr>
          <p:cNvPr id="62" name="TextBox 61">
            <a:extLst>
              <a:ext uri="{FF2B5EF4-FFF2-40B4-BE49-F238E27FC236}">
                <a16:creationId xmlns:a16="http://schemas.microsoft.com/office/drawing/2014/main" id="{E92A2C81-3C18-4ACC-9BFE-95966C93AC7B}"/>
              </a:ext>
            </a:extLst>
          </p:cNvPr>
          <p:cNvSpPr txBox="1"/>
          <p:nvPr/>
        </p:nvSpPr>
        <p:spPr>
          <a:xfrm>
            <a:off x="276948" y="6192328"/>
            <a:ext cx="112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002060"/>
                </a:solidFill>
                <a:latin typeface="Segoe UI"/>
              </a:rPr>
              <a:t>6</a:t>
            </a:r>
            <a:endParaRPr kumimoji="0" lang="en-US" sz="3200" b="0" i="0" u="none" strike="noStrike" kern="1200" cap="none" spc="0" normalizeH="0" baseline="0" noProof="0">
              <a:ln>
                <a:noFill/>
              </a:ln>
              <a:solidFill>
                <a:srgbClr val="002060"/>
              </a:solidFill>
              <a:effectLst/>
              <a:uLnTx/>
              <a:uFillTx/>
              <a:latin typeface="Segoe UI"/>
              <a:ea typeface="+mn-ea"/>
              <a:cs typeface="+mn-cs"/>
            </a:endParaRPr>
          </a:p>
        </p:txBody>
      </p:sp>
      <p:sp>
        <p:nvSpPr>
          <p:cNvPr id="63" name="TextBox 29">
            <a:extLst>
              <a:ext uri="{FF2B5EF4-FFF2-40B4-BE49-F238E27FC236}">
                <a16:creationId xmlns:a16="http://schemas.microsoft.com/office/drawing/2014/main" id="{5AC9B5F1-0F5E-4B0C-B135-A85B2D64468D}"/>
              </a:ext>
            </a:extLst>
          </p:cNvPr>
          <p:cNvSpPr txBox="1"/>
          <p:nvPr/>
        </p:nvSpPr>
        <p:spPr>
          <a:xfrm>
            <a:off x="610870" y="6382396"/>
            <a:ext cx="4419998" cy="1097124"/>
          </a:xfrm>
          <a:prstGeom prst="rect">
            <a:avLst/>
          </a:prstGeom>
          <a:noFill/>
        </p:spPr>
        <p:txBody>
          <a:bodyPr wrap="square" lIns="182854" tIns="146225" rIns="182780" bIns="146225" rtlCol="0" anchor="t" anchorCtr="0">
            <a:noAutofit/>
          </a:bodyPr>
          <a:lstStyle/>
          <a:p>
            <a:pPr lvl="0" defTabSz="839213">
              <a:lnSpc>
                <a:spcPct val="85000"/>
              </a:lnSpc>
              <a:spcAft>
                <a:spcPts val="540"/>
              </a:spcAft>
              <a:defRPr/>
            </a:pPr>
            <a:r>
              <a:rPr lang="en-US" sz="1200" i="1" kern="0">
                <a:gradFill>
                  <a:gsLst>
                    <a:gs pos="97059">
                      <a:srgbClr val="505050"/>
                    </a:gs>
                    <a:gs pos="87179">
                      <a:srgbClr val="505050"/>
                    </a:gs>
                  </a:gsLst>
                  <a:lin ang="5400000" scaled="0"/>
                </a:gradFill>
                <a:latin typeface="Segoe UI Semilight" panose="020B0402040204020203" pitchFamily="34" charset="0"/>
                <a:cs typeface="Segoe UI Semilight" panose="020B0402040204020203" pitchFamily="34" charset="0"/>
              </a:rPr>
              <a:t>Ability to publish approved set of templates and reference architectures across your organization. ISO, NIST, HIPAA etc. </a:t>
            </a:r>
            <a:endParaRPr kumimoji="0" lang="en-US" sz="1200" b="0" i="1" u="none" strike="noStrike" kern="0" cap="none" spc="0" normalizeH="0" baseline="0" noProof="0">
              <a:ln>
                <a:noFill/>
              </a:ln>
              <a:gradFill>
                <a:gsLst>
                  <a:gs pos="97059">
                    <a:srgbClr val="505050"/>
                  </a:gs>
                  <a:gs pos="87179">
                    <a:srgbClr val="505050"/>
                  </a:gs>
                </a:gsLst>
                <a:lin ang="5400000" scaled="0"/>
              </a:gra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6684277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4A8713-F5BE-4DC8-8DEC-2208A4B77889}"/>
              </a:ext>
            </a:extLst>
          </p:cNvPr>
          <p:cNvSpPr txBox="1"/>
          <p:nvPr/>
        </p:nvSpPr>
        <p:spPr>
          <a:xfrm>
            <a:off x="6113812" y="2032988"/>
            <a:ext cx="5778727" cy="492443"/>
          </a:xfrm>
          <a:prstGeom prst="rect">
            <a:avLst/>
          </a:prstGeom>
          <a:noFill/>
        </p:spPr>
        <p:txBody>
          <a:bodyPr wrap="square" rtlCol="0">
            <a:spAutoFit/>
          </a:bodyPr>
          <a:lstStyle/>
          <a:p>
            <a:pPr fontAlgn="base"/>
            <a:r>
              <a:rPr lang="en-US" sz="1400">
                <a:latin typeface="Segoe UI Semibold" panose="020B0702040204020203" pitchFamily="34" charset="0"/>
                <a:cs typeface="Segoe UI Semibold" panose="020B0702040204020203" pitchFamily="34" charset="0"/>
              </a:rPr>
              <a:t>Artifact Sharing: </a:t>
            </a:r>
            <a:r>
              <a:rPr lang="en-US" sz="1200">
                <a:latin typeface="Segoe UI" panose="020B0502040204020203" pitchFamily="34" charset="0"/>
                <a:cs typeface="Segoe UI" panose="020B0502040204020203" pitchFamily="34" charset="0"/>
              </a:rPr>
              <a:t>share company best-practice TemplateSpecs, VM Images, Container Images, and Binaries to an app teams service catalog.</a:t>
            </a:r>
            <a:endParaRPr lang="en-US" sz="140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36FC7AC8-FEC4-4B66-A4CB-10C22CA49FEC}"/>
              </a:ext>
            </a:extLst>
          </p:cNvPr>
          <p:cNvSpPr txBox="1"/>
          <p:nvPr/>
        </p:nvSpPr>
        <p:spPr>
          <a:xfrm>
            <a:off x="6118627" y="2573875"/>
            <a:ext cx="6035040" cy="492443"/>
          </a:xfrm>
          <a:prstGeom prst="rect">
            <a:avLst/>
          </a:prstGeom>
          <a:noFill/>
        </p:spPr>
        <p:txBody>
          <a:bodyPr wrap="square" rtlCol="0" anchor="t">
            <a:spAutoFit/>
          </a:bodyPr>
          <a:lstStyle/>
          <a:p>
            <a:pPr fontAlgn="base"/>
            <a:r>
              <a:rPr lang="en-US" sz="1400">
                <a:latin typeface="Segoe UI Semibold" panose="020B0702040204020203" pitchFamily="34" charset="0"/>
                <a:cs typeface="Segoe UI Semibold" panose="020B0702040204020203" pitchFamily="34" charset="0"/>
              </a:rPr>
              <a:t>Artifact Versioning: </a:t>
            </a:r>
            <a:r>
              <a:rPr lang="en-US" sz="1200">
                <a:latin typeface="Segoe UI" panose="020B0502040204020203" pitchFamily="34" charset="0"/>
                <a:cs typeface="Segoe UI" panose="020B0502040204020203" pitchFamily="34" charset="0"/>
              </a:rPr>
              <a:t>publish new versions of your artifacts to a service catalog in a 1-to-many operation. </a:t>
            </a:r>
          </a:p>
        </p:txBody>
      </p:sp>
      <p:sp>
        <p:nvSpPr>
          <p:cNvPr id="9" name="TextBox 8">
            <a:extLst>
              <a:ext uri="{FF2B5EF4-FFF2-40B4-BE49-F238E27FC236}">
                <a16:creationId xmlns:a16="http://schemas.microsoft.com/office/drawing/2014/main" id="{609EBA3A-D820-4906-B30C-A315465E83D7}"/>
              </a:ext>
            </a:extLst>
          </p:cNvPr>
          <p:cNvSpPr txBox="1"/>
          <p:nvPr/>
        </p:nvSpPr>
        <p:spPr>
          <a:xfrm>
            <a:off x="6113812" y="3110524"/>
            <a:ext cx="6035040" cy="492443"/>
          </a:xfrm>
          <a:prstGeom prst="rect">
            <a:avLst/>
          </a:prstGeom>
          <a:noFill/>
        </p:spPr>
        <p:txBody>
          <a:bodyPr wrap="square" rtlCol="0" anchor="t">
            <a:spAutoFit/>
          </a:bodyPr>
          <a:lstStyle/>
          <a:p>
            <a:pPr fontAlgn="base"/>
            <a:r>
              <a:rPr lang="en-US" sz="1400">
                <a:latin typeface="Segoe UI Semibold" panose="020B0702040204020203" pitchFamily="34" charset="0"/>
                <a:cs typeface="Segoe UI Semibold" panose="020B0702040204020203" pitchFamily="34" charset="0"/>
              </a:rPr>
              <a:t>Service Catalog Aware UI Experience: </a:t>
            </a:r>
            <a:r>
              <a:rPr lang="en-US" sz="1200">
                <a:latin typeface="Segoe UI" panose="020B0502040204020203" pitchFamily="34" charset="0"/>
                <a:cs typeface="Segoe UI" panose="020B0502040204020203" pitchFamily="34" charset="0"/>
              </a:rPr>
              <a:t>limit app teams to deploy artifacts through only their service catalog’s UI and CLI.</a:t>
            </a:r>
          </a:p>
        </p:txBody>
      </p:sp>
      <p:sp>
        <p:nvSpPr>
          <p:cNvPr id="10" name="TextBox 9">
            <a:extLst>
              <a:ext uri="{FF2B5EF4-FFF2-40B4-BE49-F238E27FC236}">
                <a16:creationId xmlns:a16="http://schemas.microsoft.com/office/drawing/2014/main" id="{EFBB0808-C0AC-4D0F-BF30-3CA8AA5548C6}"/>
              </a:ext>
            </a:extLst>
          </p:cNvPr>
          <p:cNvSpPr txBox="1"/>
          <p:nvPr/>
        </p:nvSpPr>
        <p:spPr>
          <a:xfrm>
            <a:off x="6113812" y="3647174"/>
            <a:ext cx="6035040" cy="492443"/>
          </a:xfrm>
          <a:prstGeom prst="rect">
            <a:avLst/>
          </a:prstGeom>
          <a:noFill/>
        </p:spPr>
        <p:txBody>
          <a:bodyPr wrap="square" rtlCol="0" anchor="t">
            <a:spAutoFit/>
          </a:bodyPr>
          <a:lstStyle/>
          <a:p>
            <a:r>
              <a:rPr lang="en-US" sz="1400">
                <a:latin typeface="Segoe UI Semibold" panose="020B0702040204020203" pitchFamily="34" charset="0"/>
              </a:rPr>
              <a:t>Service Now Integrations:</a:t>
            </a:r>
            <a:r>
              <a:rPr lang="en-US" sz="1200">
                <a:latin typeface="Segoe UI" panose="020B0502040204020203" pitchFamily="34" charset="0"/>
              </a:rPr>
              <a:t> artifacts can be surfaced in the SNOW Service Catalog and deployed via the SNOW portal.</a:t>
            </a:r>
          </a:p>
        </p:txBody>
      </p:sp>
      <p:sp>
        <p:nvSpPr>
          <p:cNvPr id="11" name="TextBox 10">
            <a:extLst>
              <a:ext uri="{FF2B5EF4-FFF2-40B4-BE49-F238E27FC236}">
                <a16:creationId xmlns:a16="http://schemas.microsoft.com/office/drawing/2014/main" id="{33C7C4FB-5555-418B-ACCF-C8BAF9996160}"/>
              </a:ext>
            </a:extLst>
          </p:cNvPr>
          <p:cNvSpPr txBox="1"/>
          <p:nvPr/>
        </p:nvSpPr>
        <p:spPr>
          <a:xfrm>
            <a:off x="0" y="140604"/>
            <a:ext cx="2169184" cy="584775"/>
          </a:xfrm>
          <a:prstGeom prst="rect">
            <a:avLst/>
          </a:prstGeom>
          <a:noFill/>
        </p:spPr>
        <p:txBody>
          <a:bodyPr wrap="none" rtlCol="0">
            <a:spAutoFit/>
          </a:bodyPr>
          <a:lstStyle/>
          <a:p>
            <a:pPr>
              <a:defRPr/>
            </a:pPr>
            <a:r>
              <a:rPr kumimoji="0" lang="en-US" sz="1600" b="1"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ARM Deployments | </a:t>
            </a:r>
            <a:endParaRPr lang="en-US" sz="1600" b="1">
              <a:solidFill>
                <a:schemeClr val="accent1">
                  <a:lumMod val="7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A1255B3-B203-418B-8063-11745F944DD6}"/>
              </a:ext>
            </a:extLst>
          </p:cNvPr>
          <p:cNvGrpSpPr/>
          <p:nvPr/>
        </p:nvGrpSpPr>
        <p:grpSpPr>
          <a:xfrm>
            <a:off x="2110324" y="63696"/>
            <a:ext cx="4286294" cy="511256"/>
            <a:chOff x="1553537" y="314159"/>
            <a:chExt cx="4286294" cy="511256"/>
          </a:xfrm>
        </p:grpSpPr>
        <p:sp>
          <p:nvSpPr>
            <p:cNvPr id="13" name="TextBox 12">
              <a:extLst>
                <a:ext uri="{FF2B5EF4-FFF2-40B4-BE49-F238E27FC236}">
                  <a16:creationId xmlns:a16="http://schemas.microsoft.com/office/drawing/2014/main" id="{5A327259-67F1-4539-A9A5-386ABA136F2C}"/>
                </a:ext>
              </a:extLst>
            </p:cNvPr>
            <p:cNvSpPr txBox="1"/>
            <p:nvPr/>
          </p:nvSpPr>
          <p:spPr>
            <a:xfrm>
              <a:off x="2518472" y="314159"/>
              <a:ext cx="1218154"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Validate</a:t>
              </a:r>
            </a:p>
          </p:txBody>
        </p:sp>
        <p:sp>
          <p:nvSpPr>
            <p:cNvPr id="14" name="Isosceles Triangle 13">
              <a:extLst>
                <a:ext uri="{FF2B5EF4-FFF2-40B4-BE49-F238E27FC236}">
                  <a16:creationId xmlns:a16="http://schemas.microsoft.com/office/drawing/2014/main" id="{B22BE7F4-446A-4FE5-849B-4926F491AB43}"/>
                </a:ext>
              </a:extLst>
            </p:cNvPr>
            <p:cNvSpPr/>
            <p:nvPr/>
          </p:nvSpPr>
          <p:spPr>
            <a:xfrm rot="5400000">
              <a:off x="2485557"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15" name="Isosceles Triangle 14">
              <a:extLst>
                <a:ext uri="{FF2B5EF4-FFF2-40B4-BE49-F238E27FC236}">
                  <a16:creationId xmlns:a16="http://schemas.microsoft.com/office/drawing/2014/main" id="{9950D21C-FF28-4C0A-AF3D-F467E2831F6A}"/>
                </a:ext>
              </a:extLst>
            </p:cNvPr>
            <p:cNvSpPr/>
            <p:nvPr/>
          </p:nvSpPr>
          <p:spPr>
            <a:xfrm rot="5400000">
              <a:off x="3535965"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16" name="TextBox 15">
              <a:extLst>
                <a:ext uri="{FF2B5EF4-FFF2-40B4-BE49-F238E27FC236}">
                  <a16:creationId xmlns:a16="http://schemas.microsoft.com/office/drawing/2014/main" id="{091FCFDE-6D7B-40BC-BB5C-4FFB360C6216}"/>
                </a:ext>
              </a:extLst>
            </p:cNvPr>
            <p:cNvSpPr txBox="1"/>
            <p:nvPr/>
          </p:nvSpPr>
          <p:spPr>
            <a:xfrm>
              <a:off x="3560345" y="314159"/>
              <a:ext cx="1132642"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Deploy</a:t>
              </a:r>
            </a:p>
          </p:txBody>
        </p:sp>
        <p:sp>
          <p:nvSpPr>
            <p:cNvPr id="17" name="Isosceles Triangle 16">
              <a:extLst>
                <a:ext uri="{FF2B5EF4-FFF2-40B4-BE49-F238E27FC236}">
                  <a16:creationId xmlns:a16="http://schemas.microsoft.com/office/drawing/2014/main" id="{4D28B161-F8BD-4A70-8CDD-CA82B31DD99F}"/>
                </a:ext>
              </a:extLst>
            </p:cNvPr>
            <p:cNvSpPr/>
            <p:nvPr/>
          </p:nvSpPr>
          <p:spPr>
            <a:xfrm rot="5400000">
              <a:off x="4487830" y="517394"/>
              <a:ext cx="166245" cy="108492"/>
            </a:xfrm>
            <a:prstGeom prst="triangle">
              <a:avLst/>
            </a:prstGeom>
            <a:solidFill>
              <a:srgbClr val="B85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lumMod val="85000"/>
                  </a:schemeClr>
                </a:solidFill>
              </a:endParaRPr>
            </a:p>
          </p:txBody>
        </p:sp>
        <p:sp>
          <p:nvSpPr>
            <p:cNvPr id="18" name="TextBox 17">
              <a:extLst>
                <a:ext uri="{FF2B5EF4-FFF2-40B4-BE49-F238E27FC236}">
                  <a16:creationId xmlns:a16="http://schemas.microsoft.com/office/drawing/2014/main" id="{673D5827-B602-42B0-9012-0EF9F6C48578}"/>
                </a:ext>
              </a:extLst>
            </p:cNvPr>
            <p:cNvSpPr txBox="1"/>
            <p:nvPr/>
          </p:nvSpPr>
          <p:spPr>
            <a:xfrm>
              <a:off x="4516706" y="314159"/>
              <a:ext cx="1323125"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B859FF"/>
                  </a:solidFill>
                  <a:effectLst/>
                  <a:uLnTx/>
                  <a:uFillTx/>
                  <a:latin typeface="Segoe UI Semibold"/>
                  <a:ea typeface="+mn-ea"/>
                  <a:cs typeface="+mn-cs"/>
                </a:rPr>
                <a:t>Manage</a:t>
              </a:r>
            </a:p>
          </p:txBody>
        </p:sp>
        <p:sp>
          <p:nvSpPr>
            <p:cNvPr id="19" name="Isosceles Triangle 18">
              <a:extLst>
                <a:ext uri="{FF2B5EF4-FFF2-40B4-BE49-F238E27FC236}">
                  <a16:creationId xmlns:a16="http://schemas.microsoft.com/office/drawing/2014/main" id="{0C729D63-152C-4477-8DF6-B22E7CAD3685}"/>
                </a:ext>
              </a:extLst>
            </p:cNvPr>
            <p:cNvSpPr/>
            <p:nvPr/>
          </p:nvSpPr>
          <p:spPr>
            <a:xfrm rot="5400000">
              <a:off x="1524660" y="517394"/>
              <a:ext cx="166245" cy="10849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600EEE49-2B4D-4A52-BD79-940D921D9C8E}"/>
                </a:ext>
              </a:extLst>
            </p:cNvPr>
            <p:cNvSpPr txBox="1"/>
            <p:nvPr/>
          </p:nvSpPr>
          <p:spPr>
            <a:xfrm>
              <a:off x="1565350" y="314159"/>
              <a:ext cx="1125365"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bg1">
                      <a:lumMod val="85000"/>
                    </a:schemeClr>
                  </a:solidFill>
                  <a:effectLst/>
                  <a:uLnTx/>
                  <a:uFillTx/>
                  <a:latin typeface="Segoe UI Semibold"/>
                  <a:ea typeface="+mn-ea"/>
                  <a:cs typeface="+mn-cs"/>
                </a:rPr>
                <a:t>Author</a:t>
              </a:r>
            </a:p>
          </p:txBody>
        </p:sp>
      </p:grpSp>
      <p:sp>
        <p:nvSpPr>
          <p:cNvPr id="21" name="TextBox 20">
            <a:extLst>
              <a:ext uri="{FF2B5EF4-FFF2-40B4-BE49-F238E27FC236}">
                <a16:creationId xmlns:a16="http://schemas.microsoft.com/office/drawing/2014/main" id="{A3D446DF-280B-482B-A192-2D16BD225FD9}"/>
              </a:ext>
            </a:extLst>
          </p:cNvPr>
          <p:cNvSpPr txBox="1"/>
          <p:nvPr/>
        </p:nvSpPr>
        <p:spPr>
          <a:xfrm>
            <a:off x="6085071" y="4183824"/>
            <a:ext cx="6035040" cy="492443"/>
          </a:xfrm>
          <a:prstGeom prst="rect">
            <a:avLst/>
          </a:prstGeom>
          <a:noFill/>
        </p:spPr>
        <p:txBody>
          <a:bodyPr wrap="square" rtlCol="0" anchor="t">
            <a:spAutoFit/>
          </a:bodyPr>
          <a:lstStyle/>
          <a:p>
            <a:r>
              <a:rPr lang="en-US" sz="1400">
                <a:latin typeface="Segoe UI Semibold" panose="020B0702040204020203" pitchFamily="34" charset="0"/>
              </a:rPr>
              <a:t>Multi-tenant Support:</a:t>
            </a:r>
            <a:r>
              <a:rPr lang="en-US" sz="1200">
                <a:latin typeface="Segoe UI" panose="020B0502040204020203" pitchFamily="34" charset="0"/>
              </a:rPr>
              <a:t> a CSP can share and publish versions of service catalog artifacts across multiple tenants.</a:t>
            </a:r>
          </a:p>
        </p:txBody>
      </p:sp>
      <p:grpSp>
        <p:nvGrpSpPr>
          <p:cNvPr id="27" name="Group 26">
            <a:extLst>
              <a:ext uri="{FF2B5EF4-FFF2-40B4-BE49-F238E27FC236}">
                <a16:creationId xmlns:a16="http://schemas.microsoft.com/office/drawing/2014/main" id="{CAA5115A-C35E-4E71-AD8B-80536F5E2E3A}"/>
              </a:ext>
            </a:extLst>
          </p:cNvPr>
          <p:cNvGrpSpPr/>
          <p:nvPr/>
        </p:nvGrpSpPr>
        <p:grpSpPr>
          <a:xfrm>
            <a:off x="536631" y="1087882"/>
            <a:ext cx="3687369" cy="647174"/>
            <a:chOff x="-33162" y="1093296"/>
            <a:chExt cx="3687369" cy="647174"/>
          </a:xfrm>
        </p:grpSpPr>
        <p:sp>
          <p:nvSpPr>
            <p:cNvPr id="23" name="TextBox 22">
              <a:extLst>
                <a:ext uri="{FF2B5EF4-FFF2-40B4-BE49-F238E27FC236}">
                  <a16:creationId xmlns:a16="http://schemas.microsoft.com/office/drawing/2014/main" id="{F635F6E6-5D95-4DB1-A32F-E0513792CB9F}"/>
                </a:ext>
              </a:extLst>
            </p:cNvPr>
            <p:cNvSpPr txBox="1"/>
            <p:nvPr/>
          </p:nvSpPr>
          <p:spPr>
            <a:xfrm>
              <a:off x="-33162" y="1093296"/>
              <a:ext cx="3687369" cy="535879"/>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100000"/>
                </a:lnSpc>
                <a:spcBef>
                  <a:spcPts val="0"/>
                </a:spcBef>
                <a:spcAft>
                  <a:spcPts val="588"/>
                </a:spcAft>
                <a:buClrTx/>
                <a:buSzTx/>
                <a:buFontTx/>
                <a:buNone/>
                <a:tabLst/>
                <a:defRPr/>
              </a:pPr>
              <a:r>
                <a:rPr lang="en-US" sz="1600" b="1">
                  <a:solidFill>
                    <a:schemeClr val="tx1">
                      <a:lumMod val="75000"/>
                      <a:lumOff val="25000"/>
                    </a:schemeClr>
                  </a:solidFill>
                  <a:latin typeface="Segoe UI"/>
                </a:rPr>
                <a:t>Service Catalog</a:t>
              </a:r>
              <a:endParaRPr lang="en-US" sz="1400">
                <a:solidFill>
                  <a:schemeClr val="tx1">
                    <a:lumMod val="75000"/>
                    <a:lumOff val="25000"/>
                  </a:schemeClr>
                </a:solidFill>
                <a:latin typeface="Segoe UI"/>
              </a:endParaRPr>
            </a:p>
          </p:txBody>
        </p:sp>
        <p:sp>
          <p:nvSpPr>
            <p:cNvPr id="24" name="Rectangle 23">
              <a:extLst>
                <a:ext uri="{FF2B5EF4-FFF2-40B4-BE49-F238E27FC236}">
                  <a16:creationId xmlns:a16="http://schemas.microsoft.com/office/drawing/2014/main" id="{0F22A853-EC75-4A2D-9104-EC63CAD13529}"/>
                </a:ext>
              </a:extLst>
            </p:cNvPr>
            <p:cNvSpPr/>
            <p:nvPr/>
          </p:nvSpPr>
          <p:spPr>
            <a:xfrm>
              <a:off x="34478" y="1494249"/>
              <a:ext cx="3308919" cy="246221"/>
            </a:xfrm>
            <a:prstGeom prst="rect">
              <a:avLst/>
            </a:prstGeom>
          </p:spPr>
          <p:txBody>
            <a:bodyPr wrap="none">
              <a:spAutoFit/>
            </a:bodyPr>
            <a:lstStyle/>
            <a:p>
              <a:pPr lvl="0">
                <a:spcAft>
                  <a:spcPts val="588"/>
                </a:spcAft>
                <a:defRPr/>
              </a:pPr>
              <a:r>
                <a:rPr lang="en-US" sz="1000">
                  <a:solidFill>
                    <a:schemeClr val="tx1">
                      <a:lumMod val="75000"/>
                      <a:lumOff val="25000"/>
                    </a:schemeClr>
                  </a:solidFill>
                </a:rPr>
                <a:t>Easily publish and manage artifacts for their app teams.</a:t>
              </a:r>
              <a:endParaRPr lang="en-US" sz="1000">
                <a:solidFill>
                  <a:schemeClr val="tx1">
                    <a:lumMod val="75000"/>
                    <a:lumOff val="25000"/>
                  </a:schemeClr>
                </a:solidFill>
                <a:latin typeface="Segoe UI"/>
              </a:endParaRPr>
            </a:p>
          </p:txBody>
        </p:sp>
      </p:grpSp>
      <p:pic>
        <p:nvPicPr>
          <p:cNvPr id="30" name="Picture 29">
            <a:extLst>
              <a:ext uri="{FF2B5EF4-FFF2-40B4-BE49-F238E27FC236}">
                <a16:creationId xmlns:a16="http://schemas.microsoft.com/office/drawing/2014/main" id="{1F1EAF0F-D06D-4327-95C4-F2E2DBDBFBFE}"/>
              </a:ext>
            </a:extLst>
          </p:cNvPr>
          <p:cNvPicPr>
            <a:picLocks noChangeAspect="1"/>
          </p:cNvPicPr>
          <p:nvPr/>
        </p:nvPicPr>
        <p:blipFill>
          <a:blip r:embed="rId3"/>
          <a:stretch>
            <a:fillRect/>
          </a:stretch>
        </p:blipFill>
        <p:spPr>
          <a:xfrm>
            <a:off x="71889" y="2032988"/>
            <a:ext cx="5632250" cy="2892160"/>
          </a:xfrm>
          <a:prstGeom prst="rect">
            <a:avLst/>
          </a:prstGeom>
        </p:spPr>
      </p:pic>
      <p:grpSp>
        <p:nvGrpSpPr>
          <p:cNvPr id="40" name="Graphic 43" descr=" collaborate">
            <a:extLst>
              <a:ext uri="{FF2B5EF4-FFF2-40B4-BE49-F238E27FC236}">
                <a16:creationId xmlns:a16="http://schemas.microsoft.com/office/drawing/2014/main" id="{33CAC723-3D5B-4DF6-AC3E-35B1F2083F2E}"/>
              </a:ext>
            </a:extLst>
          </p:cNvPr>
          <p:cNvGrpSpPr/>
          <p:nvPr/>
        </p:nvGrpSpPr>
        <p:grpSpPr>
          <a:xfrm>
            <a:off x="165383" y="1238309"/>
            <a:ext cx="405068" cy="408082"/>
            <a:chOff x="4477477" y="3867643"/>
            <a:chExt cx="405174" cy="408187"/>
          </a:xfrm>
        </p:grpSpPr>
        <p:sp>
          <p:nvSpPr>
            <p:cNvPr id="55" name="Freeform: Shape 54">
              <a:extLst>
                <a:ext uri="{FF2B5EF4-FFF2-40B4-BE49-F238E27FC236}">
                  <a16:creationId xmlns:a16="http://schemas.microsoft.com/office/drawing/2014/main" id="{432E8CAC-7672-4F4A-B2D9-AF888FB6AFD0}"/>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56" name="Freeform: Shape 55">
              <a:extLst>
                <a:ext uri="{FF2B5EF4-FFF2-40B4-BE49-F238E27FC236}">
                  <a16:creationId xmlns:a16="http://schemas.microsoft.com/office/drawing/2014/main" id="{0901F8AE-3FF7-444D-902C-D9DC7978A73E}"/>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57" name="Freeform: Shape 56">
              <a:extLst>
                <a:ext uri="{FF2B5EF4-FFF2-40B4-BE49-F238E27FC236}">
                  <a16:creationId xmlns:a16="http://schemas.microsoft.com/office/drawing/2014/main" id="{097999A0-D836-49E1-A17A-7296E01BB62A}"/>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58" name="Freeform: Shape 57">
              <a:extLst>
                <a:ext uri="{FF2B5EF4-FFF2-40B4-BE49-F238E27FC236}">
                  <a16:creationId xmlns:a16="http://schemas.microsoft.com/office/drawing/2014/main" id="{BC02396B-161A-445C-9FFA-E91D0CC9119B}"/>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59" name="Freeform: Shape 58">
              <a:extLst>
                <a:ext uri="{FF2B5EF4-FFF2-40B4-BE49-F238E27FC236}">
                  <a16:creationId xmlns:a16="http://schemas.microsoft.com/office/drawing/2014/main" id="{3B117D48-BE88-4667-9BF8-B430CC595705}"/>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60" name="Freeform: Shape 59">
              <a:extLst>
                <a:ext uri="{FF2B5EF4-FFF2-40B4-BE49-F238E27FC236}">
                  <a16:creationId xmlns:a16="http://schemas.microsoft.com/office/drawing/2014/main" id="{FE6BB8BB-6335-4180-B5DF-3753546482FC}"/>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61" name="Freeform: Shape 60">
              <a:extLst>
                <a:ext uri="{FF2B5EF4-FFF2-40B4-BE49-F238E27FC236}">
                  <a16:creationId xmlns:a16="http://schemas.microsoft.com/office/drawing/2014/main" id="{BDD77497-212C-4915-BE25-2B08887306DB}"/>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62" name="Freeform: Shape 61">
              <a:extLst>
                <a:ext uri="{FF2B5EF4-FFF2-40B4-BE49-F238E27FC236}">
                  <a16:creationId xmlns:a16="http://schemas.microsoft.com/office/drawing/2014/main" id="{8031DEFE-F753-4120-9672-560234CE3558}"/>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63" name="Freeform: Shape 62">
              <a:extLst>
                <a:ext uri="{FF2B5EF4-FFF2-40B4-BE49-F238E27FC236}">
                  <a16:creationId xmlns:a16="http://schemas.microsoft.com/office/drawing/2014/main" id="{E601AAFF-7589-4F82-8D68-0EE29A4F61DB}"/>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64" name="Freeform: Shape 63">
              <a:extLst>
                <a:ext uri="{FF2B5EF4-FFF2-40B4-BE49-F238E27FC236}">
                  <a16:creationId xmlns:a16="http://schemas.microsoft.com/office/drawing/2014/main" id="{A317F357-09B1-4E66-BE29-3F34C0078108}"/>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65" name="Freeform: Shape 64">
              <a:extLst>
                <a:ext uri="{FF2B5EF4-FFF2-40B4-BE49-F238E27FC236}">
                  <a16:creationId xmlns:a16="http://schemas.microsoft.com/office/drawing/2014/main" id="{D084A728-45F7-4F13-BF8E-D2858EDC06D5}"/>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66" name="Freeform: Shape 65">
              <a:extLst>
                <a:ext uri="{FF2B5EF4-FFF2-40B4-BE49-F238E27FC236}">
                  <a16:creationId xmlns:a16="http://schemas.microsoft.com/office/drawing/2014/main" id="{822F2C82-298E-4358-A6DC-EA3D1833A8E7}"/>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defTabSz="914093"/>
              <a:endParaRPr lang="en-US" sz="1764">
                <a:solidFill>
                  <a:srgbClr val="1A1A1A"/>
                </a:solidFill>
                <a:latin typeface="Segoe UI"/>
              </a:endParaRPr>
            </a:p>
          </p:txBody>
        </p:sp>
        <p:sp>
          <p:nvSpPr>
            <p:cNvPr id="67" name="Freeform: Shape 66">
              <a:extLst>
                <a:ext uri="{FF2B5EF4-FFF2-40B4-BE49-F238E27FC236}">
                  <a16:creationId xmlns:a16="http://schemas.microsoft.com/office/drawing/2014/main" id="{F0EB9BAE-FAD6-4AF3-A51D-ED51C48C7C90}"/>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defTabSz="914093"/>
              <a:endParaRPr lang="en-US" sz="1764">
                <a:solidFill>
                  <a:srgbClr val="1A1A1A"/>
                </a:solidFill>
                <a:latin typeface="Segoe UI"/>
              </a:endParaRPr>
            </a:p>
          </p:txBody>
        </p:sp>
      </p:grpSp>
    </p:spTree>
    <p:extLst>
      <p:ext uri="{BB962C8B-B14F-4D97-AF65-F5344CB8AC3E}">
        <p14:creationId xmlns:p14="http://schemas.microsoft.com/office/powerpoint/2010/main" val="39693314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97" y="3077866"/>
            <a:ext cx="9857687" cy="702268"/>
          </a:xfrm>
        </p:spPr>
        <p:txBody>
          <a:bodyPr>
            <a:normAutofit/>
          </a:bodyPr>
          <a:lstStyle/>
          <a:p>
            <a:r>
              <a:rPr lang="es-ES" err="1">
                <a:latin typeface="Arial" panose="020B0604020202020204" pitchFamily="34" charset="0"/>
                <a:cs typeface="Arial" panose="020B0604020202020204" pitchFamily="34" charset="0"/>
              </a:rPr>
              <a:t>Configuration</a:t>
            </a:r>
            <a:r>
              <a:rPr lang="es-ES">
                <a:latin typeface="Arial" panose="020B0604020202020204" pitchFamily="34" charset="0"/>
                <a:cs typeface="Arial" panose="020B0604020202020204" pitchFamily="34" charset="0"/>
              </a:rPr>
              <a:t> Management</a:t>
            </a:r>
            <a:endParaRPr lang="en-US">
              <a:latin typeface="Arial" panose="020B0604020202020204" pitchFamily="34" charset="0"/>
              <a:cs typeface="Arial" panose="020B0604020202020204" pitchFamily="34" charset="0"/>
            </a:endParaRPr>
          </a:p>
        </p:txBody>
      </p:sp>
      <p:pic>
        <p:nvPicPr>
          <p:cNvPr id="19458" name="Picture 2" descr="What's New in Azure Automation: Inventory, Change Tracking and Update  Management - Francesco Molfese // Blog">
            <a:extLst>
              <a:ext uri="{FF2B5EF4-FFF2-40B4-BE49-F238E27FC236}">
                <a16:creationId xmlns:a16="http://schemas.microsoft.com/office/drawing/2014/main" id="{4A6F2C40-2B4B-4E69-B9AE-6A4D19085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4682" y="1747405"/>
            <a:ext cx="2781300" cy="14084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acker by HashiCorp">
            <a:extLst>
              <a:ext uri="{FF2B5EF4-FFF2-40B4-BE49-F238E27FC236}">
                <a16:creationId xmlns:a16="http://schemas.microsoft.com/office/drawing/2014/main" id="{FF11EEE1-3433-4A50-9A4D-41AD627BA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8329" y="4002553"/>
            <a:ext cx="2887861" cy="96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50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F86D5D4F-2238-4DB1-8EAD-8B6960DDD030}"/>
              </a:ext>
            </a:extLst>
          </p:cNvPr>
          <p:cNvGrpSpPr/>
          <p:nvPr/>
        </p:nvGrpSpPr>
        <p:grpSpPr>
          <a:xfrm>
            <a:off x="2937471" y="1590846"/>
            <a:ext cx="7538114" cy="4308092"/>
            <a:chOff x="2563953" y="1590846"/>
            <a:chExt cx="7538114" cy="4308092"/>
          </a:xfrm>
        </p:grpSpPr>
        <p:sp>
          <p:nvSpPr>
            <p:cNvPr id="25" name="Arrow: Pentagon 24">
              <a:extLst>
                <a:ext uri="{FF2B5EF4-FFF2-40B4-BE49-F238E27FC236}">
                  <a16:creationId xmlns:a16="http://schemas.microsoft.com/office/drawing/2014/main" id="{78B81F3D-22BD-474A-A2A0-F130D9512DBD}"/>
                </a:ext>
              </a:extLst>
            </p:cNvPr>
            <p:cNvSpPr/>
            <p:nvPr/>
          </p:nvSpPr>
          <p:spPr bwMode="auto">
            <a:xfrm flipH="1">
              <a:off x="2563953" y="1590846"/>
              <a:ext cx="7538114" cy="4308092"/>
            </a:xfrm>
            <a:custGeom>
              <a:avLst/>
              <a:gdLst>
                <a:gd name="connsiteX0" fmla="*/ 0 w 7418293"/>
                <a:gd name="connsiteY0" fmla="*/ 0 h 4308092"/>
                <a:gd name="connsiteX1" fmla="*/ 5284797 w 7418293"/>
                <a:gd name="connsiteY1" fmla="*/ 0 h 4308092"/>
                <a:gd name="connsiteX2" fmla="*/ 7418293 w 7418293"/>
                <a:gd name="connsiteY2" fmla="*/ 2154046 h 4308092"/>
                <a:gd name="connsiteX3" fmla="*/ 5284797 w 7418293"/>
                <a:gd name="connsiteY3" fmla="*/ 4308092 h 4308092"/>
                <a:gd name="connsiteX4" fmla="*/ 0 w 7418293"/>
                <a:gd name="connsiteY4" fmla="*/ 4308092 h 4308092"/>
                <a:gd name="connsiteX5" fmla="*/ 0 w 7418293"/>
                <a:gd name="connsiteY5" fmla="*/ 0 h 4308092"/>
                <a:gd name="connsiteX0" fmla="*/ 0 w 7418293"/>
                <a:gd name="connsiteY0" fmla="*/ 0 h 4308092"/>
                <a:gd name="connsiteX1" fmla="*/ 5284797 w 7418293"/>
                <a:gd name="connsiteY1" fmla="*/ 0 h 4308092"/>
                <a:gd name="connsiteX2" fmla="*/ 7418293 w 7418293"/>
                <a:gd name="connsiteY2" fmla="*/ 2154046 h 4308092"/>
                <a:gd name="connsiteX3" fmla="*/ 5356716 w 7418293"/>
                <a:gd name="connsiteY3" fmla="*/ 4308092 h 4308092"/>
                <a:gd name="connsiteX4" fmla="*/ 0 w 7418293"/>
                <a:gd name="connsiteY4" fmla="*/ 4308092 h 4308092"/>
                <a:gd name="connsiteX5" fmla="*/ 0 w 7418293"/>
                <a:gd name="connsiteY5" fmla="*/ 0 h 4308092"/>
                <a:gd name="connsiteX0" fmla="*/ 0 w 7397745"/>
                <a:gd name="connsiteY0" fmla="*/ 0 h 4308092"/>
                <a:gd name="connsiteX1" fmla="*/ 5284797 w 7397745"/>
                <a:gd name="connsiteY1" fmla="*/ 0 h 4308092"/>
                <a:gd name="connsiteX2" fmla="*/ 7397745 w 7397745"/>
                <a:gd name="connsiteY2" fmla="*/ 2256787 h 4308092"/>
                <a:gd name="connsiteX3" fmla="*/ 5356716 w 7397745"/>
                <a:gd name="connsiteY3" fmla="*/ 4308092 h 4308092"/>
                <a:gd name="connsiteX4" fmla="*/ 0 w 7397745"/>
                <a:gd name="connsiteY4" fmla="*/ 4308092 h 4308092"/>
                <a:gd name="connsiteX5" fmla="*/ 0 w 7397745"/>
                <a:gd name="connsiteY5" fmla="*/ 0 h 4308092"/>
                <a:gd name="connsiteX0" fmla="*/ 0 w 7397745"/>
                <a:gd name="connsiteY0" fmla="*/ 0 h 4308092"/>
                <a:gd name="connsiteX1" fmla="*/ 5284797 w 7397745"/>
                <a:gd name="connsiteY1" fmla="*/ 0 h 4308092"/>
                <a:gd name="connsiteX2" fmla="*/ 7397745 w 7397745"/>
                <a:gd name="connsiteY2" fmla="*/ 2297883 h 4308092"/>
                <a:gd name="connsiteX3" fmla="*/ 5356716 w 7397745"/>
                <a:gd name="connsiteY3" fmla="*/ 4308092 h 4308092"/>
                <a:gd name="connsiteX4" fmla="*/ 0 w 7397745"/>
                <a:gd name="connsiteY4" fmla="*/ 4308092 h 4308092"/>
                <a:gd name="connsiteX5" fmla="*/ 0 w 7397745"/>
                <a:gd name="connsiteY5" fmla="*/ 0 h 4308092"/>
                <a:gd name="connsiteX0" fmla="*/ 0 w 7538114"/>
                <a:gd name="connsiteY0" fmla="*/ 0 h 4308092"/>
                <a:gd name="connsiteX1" fmla="*/ 5284797 w 7538114"/>
                <a:gd name="connsiteY1" fmla="*/ 0 h 4308092"/>
                <a:gd name="connsiteX2" fmla="*/ 7538114 w 7538114"/>
                <a:gd name="connsiteY2" fmla="*/ 2301893 h 4308092"/>
                <a:gd name="connsiteX3" fmla="*/ 5356716 w 7538114"/>
                <a:gd name="connsiteY3" fmla="*/ 4308092 h 4308092"/>
                <a:gd name="connsiteX4" fmla="*/ 0 w 7538114"/>
                <a:gd name="connsiteY4" fmla="*/ 4308092 h 4308092"/>
                <a:gd name="connsiteX5" fmla="*/ 0 w 7538114"/>
                <a:gd name="connsiteY5" fmla="*/ 0 h 4308092"/>
                <a:gd name="connsiteX0" fmla="*/ 0 w 7538114"/>
                <a:gd name="connsiteY0" fmla="*/ 0 h 4308092"/>
                <a:gd name="connsiteX1" fmla="*/ 5312871 w 7538114"/>
                <a:gd name="connsiteY1" fmla="*/ 0 h 4308092"/>
                <a:gd name="connsiteX2" fmla="*/ 7538114 w 7538114"/>
                <a:gd name="connsiteY2" fmla="*/ 2301893 h 4308092"/>
                <a:gd name="connsiteX3" fmla="*/ 5356716 w 7538114"/>
                <a:gd name="connsiteY3" fmla="*/ 4308092 h 4308092"/>
                <a:gd name="connsiteX4" fmla="*/ 0 w 7538114"/>
                <a:gd name="connsiteY4" fmla="*/ 4308092 h 4308092"/>
                <a:gd name="connsiteX5" fmla="*/ 0 w 7538114"/>
                <a:gd name="connsiteY5" fmla="*/ 0 h 430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8114" h="4308092">
                  <a:moveTo>
                    <a:pt x="0" y="0"/>
                  </a:moveTo>
                  <a:lnTo>
                    <a:pt x="5312871" y="0"/>
                  </a:lnTo>
                  <a:lnTo>
                    <a:pt x="7538114" y="2301893"/>
                  </a:lnTo>
                  <a:lnTo>
                    <a:pt x="5356716" y="4308092"/>
                  </a:lnTo>
                  <a:lnTo>
                    <a:pt x="0" y="4308092"/>
                  </a:lnTo>
                  <a:lnTo>
                    <a:pt x="0" y="0"/>
                  </a:lnTo>
                  <a:close/>
                </a:path>
              </a:pathLst>
            </a:custGeom>
            <a:solidFill>
              <a:schemeClr val="bg1">
                <a:alpha val="57000"/>
              </a:schemeClr>
            </a:solidFill>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7162E9EE-FAEF-42EB-9E5C-C2ED6315F543}"/>
                </a:ext>
              </a:extLst>
            </p:cNvPr>
            <p:cNvSpPr txBox="1"/>
            <p:nvPr/>
          </p:nvSpPr>
          <p:spPr>
            <a:xfrm>
              <a:off x="5256511" y="1723488"/>
              <a:ext cx="448698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Adopting new cloud technologies</a:t>
              </a:r>
            </a:p>
          </p:txBody>
        </p:sp>
      </p:grpSp>
      <p:cxnSp>
        <p:nvCxnSpPr>
          <p:cNvPr id="17" name="Straight Connector 16">
            <a:extLst>
              <a:ext uri="{FF2B5EF4-FFF2-40B4-BE49-F238E27FC236}">
                <a16:creationId xmlns:a16="http://schemas.microsoft.com/office/drawing/2014/main" id="{282C379B-2300-4468-B59C-FCA47E7B8104}"/>
              </a:ext>
            </a:extLst>
          </p:cNvPr>
          <p:cNvCxnSpPr/>
          <p:nvPr/>
        </p:nvCxnSpPr>
        <p:spPr>
          <a:xfrm>
            <a:off x="5124893" y="3793593"/>
            <a:ext cx="5350692" cy="0"/>
          </a:xfrm>
          <a:prstGeom prst="line">
            <a:avLst/>
          </a:prstGeom>
          <a:ln w="285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E8EF59C-1454-449C-8F0A-BE08B3E29583}"/>
              </a:ext>
            </a:extLst>
          </p:cNvPr>
          <p:cNvSpPr>
            <a:spLocks noGrp="1"/>
          </p:cNvSpPr>
          <p:nvPr>
            <p:ph type="title"/>
          </p:nvPr>
        </p:nvSpPr>
        <p:spPr/>
        <p:txBody>
          <a:bodyPr/>
          <a:lstStyle/>
          <a:p>
            <a:r>
              <a:rPr lang="en-US"/>
              <a:t>IT is transforming</a:t>
            </a:r>
          </a:p>
        </p:txBody>
      </p:sp>
      <p:grpSp>
        <p:nvGrpSpPr>
          <p:cNvPr id="7" name="Group 6">
            <a:extLst>
              <a:ext uri="{FF2B5EF4-FFF2-40B4-BE49-F238E27FC236}">
                <a16:creationId xmlns:a16="http://schemas.microsoft.com/office/drawing/2014/main" id="{6A7150A0-4302-4284-A709-711F7B26BCC5}"/>
              </a:ext>
            </a:extLst>
          </p:cNvPr>
          <p:cNvGrpSpPr/>
          <p:nvPr/>
        </p:nvGrpSpPr>
        <p:grpSpPr>
          <a:xfrm rot="18797241">
            <a:off x="879588" y="1724911"/>
            <a:ext cx="4253502" cy="4253502"/>
            <a:chOff x="588263" y="1376737"/>
            <a:chExt cx="4253502" cy="4253502"/>
          </a:xfrm>
          <a:solidFill>
            <a:schemeClr val="bg1"/>
          </a:solidFill>
          <a:effectLst>
            <a:outerShdw blurRad="292100" sx="101000" sy="101000" algn="ctr" rotWithShape="0">
              <a:prstClr val="black">
                <a:alpha val="38000"/>
              </a:prstClr>
            </a:outerShdw>
          </a:effectLst>
        </p:grpSpPr>
        <p:sp>
          <p:nvSpPr>
            <p:cNvPr id="3" name="Block Arc 2">
              <a:extLst>
                <a:ext uri="{FF2B5EF4-FFF2-40B4-BE49-F238E27FC236}">
                  <a16:creationId xmlns:a16="http://schemas.microsoft.com/office/drawing/2014/main" id="{3696B0B8-E650-400F-9497-56638616451B}"/>
                </a:ext>
              </a:extLst>
            </p:cNvPr>
            <p:cNvSpPr/>
            <p:nvPr/>
          </p:nvSpPr>
          <p:spPr bwMode="auto">
            <a:xfrm>
              <a:off x="588263" y="1376737"/>
              <a:ext cx="4253502" cy="4253502"/>
            </a:xfrm>
            <a:prstGeom prst="blockArc">
              <a:avLst>
                <a:gd name="adj1" fmla="val 10800000"/>
                <a:gd name="adj2" fmla="val 16217905"/>
                <a:gd name="adj3" fmla="val 26811"/>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2050"/>
                </a:solidFill>
                <a:effectLst/>
                <a:uLnTx/>
                <a:uFillTx/>
                <a:latin typeface="Segoe UI"/>
                <a:ea typeface="+mn-ea"/>
                <a:cs typeface="+mn-cs"/>
              </a:endParaRPr>
            </a:p>
          </p:txBody>
        </p:sp>
        <p:sp>
          <p:nvSpPr>
            <p:cNvPr id="4" name="Block Arc 3">
              <a:extLst>
                <a:ext uri="{FF2B5EF4-FFF2-40B4-BE49-F238E27FC236}">
                  <a16:creationId xmlns:a16="http://schemas.microsoft.com/office/drawing/2014/main" id="{DB030E4F-41CB-49B7-981B-DE337BB9EB80}"/>
                </a:ext>
              </a:extLst>
            </p:cNvPr>
            <p:cNvSpPr/>
            <p:nvPr/>
          </p:nvSpPr>
          <p:spPr bwMode="auto">
            <a:xfrm rot="5400000">
              <a:off x="588263" y="1376737"/>
              <a:ext cx="4253502" cy="4253502"/>
            </a:xfrm>
            <a:prstGeom prst="blockArc">
              <a:avLst>
                <a:gd name="adj1" fmla="val 10800000"/>
                <a:gd name="adj2" fmla="val 16217905"/>
                <a:gd name="adj3" fmla="val 26811"/>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2050"/>
                </a:solidFill>
                <a:effectLst/>
                <a:uLnTx/>
                <a:uFillTx/>
                <a:latin typeface="Segoe UI"/>
                <a:ea typeface="+mn-ea"/>
                <a:cs typeface="+mn-cs"/>
              </a:endParaRPr>
            </a:p>
          </p:txBody>
        </p:sp>
        <p:sp>
          <p:nvSpPr>
            <p:cNvPr id="5" name="Block Arc 4">
              <a:extLst>
                <a:ext uri="{FF2B5EF4-FFF2-40B4-BE49-F238E27FC236}">
                  <a16:creationId xmlns:a16="http://schemas.microsoft.com/office/drawing/2014/main" id="{0C1E75C0-1D97-4E1C-A33D-DE072628C1F1}"/>
                </a:ext>
              </a:extLst>
            </p:cNvPr>
            <p:cNvSpPr/>
            <p:nvPr/>
          </p:nvSpPr>
          <p:spPr bwMode="auto">
            <a:xfrm rot="16200000">
              <a:off x="588263" y="1376737"/>
              <a:ext cx="4253502" cy="4253502"/>
            </a:xfrm>
            <a:prstGeom prst="blockArc">
              <a:avLst>
                <a:gd name="adj1" fmla="val 10879148"/>
                <a:gd name="adj2" fmla="val 16217905"/>
                <a:gd name="adj3" fmla="val 26811"/>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2050"/>
                </a:solidFill>
                <a:effectLst/>
                <a:uLnTx/>
                <a:uFillTx/>
                <a:latin typeface="Segoe UI"/>
                <a:ea typeface="+mn-ea"/>
                <a:cs typeface="+mn-cs"/>
              </a:endParaRPr>
            </a:p>
          </p:txBody>
        </p:sp>
        <p:sp>
          <p:nvSpPr>
            <p:cNvPr id="6" name="Block Arc 5">
              <a:extLst>
                <a:ext uri="{FF2B5EF4-FFF2-40B4-BE49-F238E27FC236}">
                  <a16:creationId xmlns:a16="http://schemas.microsoft.com/office/drawing/2014/main" id="{09EE4C54-81D6-4E6E-B675-0533093D54EC}"/>
                </a:ext>
              </a:extLst>
            </p:cNvPr>
            <p:cNvSpPr/>
            <p:nvPr/>
          </p:nvSpPr>
          <p:spPr bwMode="auto">
            <a:xfrm rot="10800000">
              <a:off x="588263" y="1376737"/>
              <a:ext cx="4253502" cy="4253502"/>
            </a:xfrm>
            <a:prstGeom prst="blockArc">
              <a:avLst>
                <a:gd name="adj1" fmla="val 10800000"/>
                <a:gd name="adj2" fmla="val 16313651"/>
                <a:gd name="adj3" fmla="val 2709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205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D80B2631-66D0-4717-8D4C-78344FBE63D2}"/>
              </a:ext>
            </a:extLst>
          </p:cNvPr>
          <p:cNvSpPr txBox="1"/>
          <p:nvPr/>
        </p:nvSpPr>
        <p:spPr>
          <a:xfrm>
            <a:off x="2391004" y="2238747"/>
            <a:ext cx="117468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Developers</a:t>
            </a:r>
          </a:p>
        </p:txBody>
      </p:sp>
      <p:sp>
        <p:nvSpPr>
          <p:cNvPr id="10" name="TextBox 9">
            <a:extLst>
              <a:ext uri="{FF2B5EF4-FFF2-40B4-BE49-F238E27FC236}">
                <a16:creationId xmlns:a16="http://schemas.microsoft.com/office/drawing/2014/main" id="{C260757F-5D40-4D7C-81CA-EFBBD8B062E7}"/>
              </a:ext>
            </a:extLst>
          </p:cNvPr>
          <p:cNvSpPr txBox="1"/>
          <p:nvPr/>
        </p:nvSpPr>
        <p:spPr>
          <a:xfrm>
            <a:off x="2557498" y="5190004"/>
            <a:ext cx="83837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12" name="Block Arc 11">
            <a:extLst>
              <a:ext uri="{FF2B5EF4-FFF2-40B4-BE49-F238E27FC236}">
                <a16:creationId xmlns:a16="http://schemas.microsoft.com/office/drawing/2014/main" id="{ED106C8F-FFB7-4D74-A00C-92B83584F1C2}"/>
              </a:ext>
            </a:extLst>
          </p:cNvPr>
          <p:cNvSpPr/>
          <p:nvPr/>
        </p:nvSpPr>
        <p:spPr bwMode="auto">
          <a:xfrm rot="7997241">
            <a:off x="879586" y="1724913"/>
            <a:ext cx="4253502" cy="4253502"/>
          </a:xfrm>
          <a:prstGeom prst="blockArc">
            <a:avLst>
              <a:gd name="adj1" fmla="val 13620433"/>
              <a:gd name="adj2" fmla="val 16269559"/>
              <a:gd name="adj3" fmla="val 26817"/>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29F62A88-1DC8-40CC-AD24-260AEFB25019}"/>
              </a:ext>
            </a:extLst>
          </p:cNvPr>
          <p:cNvCxnSpPr>
            <a:cxnSpLocks/>
          </p:cNvCxnSpPr>
          <p:nvPr/>
        </p:nvCxnSpPr>
        <p:spPr>
          <a:xfrm flipV="1">
            <a:off x="3667232" y="2303929"/>
            <a:ext cx="809798" cy="856617"/>
          </a:xfrm>
          <a:prstGeom prst="line">
            <a:avLst/>
          </a:prstGeom>
          <a:ln w="285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ADF30B-2F87-4C2C-838C-9E3C12E50BA2}"/>
              </a:ext>
            </a:extLst>
          </p:cNvPr>
          <p:cNvCxnSpPr>
            <a:cxnSpLocks/>
          </p:cNvCxnSpPr>
          <p:nvPr/>
        </p:nvCxnSpPr>
        <p:spPr>
          <a:xfrm>
            <a:off x="3701347" y="4548623"/>
            <a:ext cx="825672" cy="795269"/>
          </a:xfrm>
          <a:prstGeom prst="line">
            <a:avLst/>
          </a:prstGeom>
          <a:ln w="285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7F2B98B-60E8-4201-8455-D89B1EF49DF3}"/>
              </a:ext>
            </a:extLst>
          </p:cNvPr>
          <p:cNvCxnSpPr>
            <a:cxnSpLocks/>
          </p:cNvCxnSpPr>
          <p:nvPr/>
        </p:nvCxnSpPr>
        <p:spPr>
          <a:xfrm>
            <a:off x="1484578" y="2359113"/>
            <a:ext cx="838079" cy="819404"/>
          </a:xfrm>
          <a:prstGeom prst="line">
            <a:avLst/>
          </a:prstGeom>
          <a:ln w="285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02AB5C-5AFE-4BA4-8C31-741192AAC34D}"/>
              </a:ext>
            </a:extLst>
          </p:cNvPr>
          <p:cNvSpPr txBox="1"/>
          <p:nvPr/>
        </p:nvSpPr>
        <p:spPr>
          <a:xfrm>
            <a:off x="997848" y="3667962"/>
            <a:ext cx="891270"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Business</a:t>
            </a:r>
          </a:p>
        </p:txBody>
      </p:sp>
      <p:sp>
        <p:nvSpPr>
          <p:cNvPr id="58" name="TextBox 57">
            <a:extLst>
              <a:ext uri="{FF2B5EF4-FFF2-40B4-BE49-F238E27FC236}">
                <a16:creationId xmlns:a16="http://schemas.microsoft.com/office/drawing/2014/main" id="{0A04C2D0-7F03-47A2-998C-B325038B023D}"/>
              </a:ext>
            </a:extLst>
          </p:cNvPr>
          <p:cNvSpPr txBox="1"/>
          <p:nvPr/>
        </p:nvSpPr>
        <p:spPr>
          <a:xfrm>
            <a:off x="5612524" y="4015911"/>
            <a:ext cx="4740166" cy="307777"/>
          </a:xfrm>
          <a:prstGeom prst="rect">
            <a:avLst/>
          </a:prstGeom>
          <a:noFill/>
        </p:spPr>
        <p:txBody>
          <a:bodyPr wrap="square" lIns="0" tIns="0" rIns="0" bIns="0" rtlCol="0">
            <a:spAutoFit/>
          </a:bodyPr>
          <a:lstStyle>
            <a:defPPr>
              <a:defRPr lang="en-US"/>
            </a:defPPr>
            <a:lvl1pPr>
              <a:defRPr sz="200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Changing operating model</a:t>
            </a:r>
          </a:p>
        </p:txBody>
      </p:sp>
      <p:sp>
        <p:nvSpPr>
          <p:cNvPr id="59" name="TextBox 58">
            <a:extLst>
              <a:ext uri="{FF2B5EF4-FFF2-40B4-BE49-F238E27FC236}">
                <a16:creationId xmlns:a16="http://schemas.microsoft.com/office/drawing/2014/main" id="{6CFA4F3A-E0AF-4971-B356-B39F77512EB3}"/>
              </a:ext>
            </a:extLst>
          </p:cNvPr>
          <p:cNvSpPr txBox="1"/>
          <p:nvPr/>
        </p:nvSpPr>
        <p:spPr>
          <a:xfrm>
            <a:off x="5745002" y="5325029"/>
            <a:ext cx="1113113"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 Collaboration</a:t>
            </a:r>
          </a:p>
        </p:txBody>
      </p:sp>
      <p:sp>
        <p:nvSpPr>
          <p:cNvPr id="76" name="Rectangle 75">
            <a:extLst>
              <a:ext uri="{FF2B5EF4-FFF2-40B4-BE49-F238E27FC236}">
                <a16:creationId xmlns:a16="http://schemas.microsoft.com/office/drawing/2014/main" id="{B53CDDFB-18EE-48D3-B732-B8CC22A853B7}"/>
              </a:ext>
            </a:extLst>
          </p:cNvPr>
          <p:cNvSpPr/>
          <p:nvPr/>
        </p:nvSpPr>
        <p:spPr>
          <a:xfrm>
            <a:off x="7435249" y="5278863"/>
            <a:ext cx="875561" cy="523220"/>
          </a:xfrm>
          <a:prstGeom prst="rect">
            <a:avLst/>
          </a:prstGeom>
        </p:spPr>
        <p:txBody>
          <a:bodyPr wrap="non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Business</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value</a:t>
            </a:r>
          </a:p>
        </p:txBody>
      </p:sp>
      <p:sp>
        <p:nvSpPr>
          <p:cNvPr id="77" name="Rectangle 76">
            <a:extLst>
              <a:ext uri="{FF2B5EF4-FFF2-40B4-BE49-F238E27FC236}">
                <a16:creationId xmlns:a16="http://schemas.microsoft.com/office/drawing/2014/main" id="{AF9B8217-3591-4010-9977-569014899ED1}"/>
              </a:ext>
            </a:extLst>
          </p:cNvPr>
          <p:cNvSpPr/>
          <p:nvPr/>
        </p:nvSpPr>
        <p:spPr>
          <a:xfrm>
            <a:off x="8947731" y="5278863"/>
            <a:ext cx="805605" cy="523220"/>
          </a:xfrm>
          <a:prstGeom prst="rect">
            <a:avLst/>
          </a:prstGeom>
        </p:spPr>
        <p:txBody>
          <a:bodyPr wrap="non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Time to</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market</a:t>
            </a:r>
          </a:p>
        </p:txBody>
      </p:sp>
      <p:cxnSp>
        <p:nvCxnSpPr>
          <p:cNvPr id="92" name="Straight Connector 91">
            <a:extLst>
              <a:ext uri="{FF2B5EF4-FFF2-40B4-BE49-F238E27FC236}">
                <a16:creationId xmlns:a16="http://schemas.microsoft.com/office/drawing/2014/main" id="{1E99FD56-C1FC-4A95-B4B4-30AC4AA814E5}"/>
              </a:ext>
            </a:extLst>
          </p:cNvPr>
          <p:cNvCxnSpPr>
            <a:cxnSpLocks/>
          </p:cNvCxnSpPr>
          <p:nvPr/>
        </p:nvCxnSpPr>
        <p:spPr>
          <a:xfrm flipV="1">
            <a:off x="1543929" y="4545504"/>
            <a:ext cx="809798" cy="856617"/>
          </a:xfrm>
          <a:prstGeom prst="line">
            <a:avLst/>
          </a:prstGeom>
          <a:ln w="285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65C3D347-15EA-4AA2-BBAA-A2F6245D2D8C}"/>
              </a:ext>
            </a:extLst>
          </p:cNvPr>
          <p:cNvGrpSpPr/>
          <p:nvPr/>
        </p:nvGrpSpPr>
        <p:grpSpPr>
          <a:xfrm>
            <a:off x="2021844" y="2844086"/>
            <a:ext cx="1967909" cy="2009257"/>
            <a:chOff x="1648326" y="2875555"/>
            <a:chExt cx="1967909" cy="1961486"/>
          </a:xfrm>
        </p:grpSpPr>
        <p:sp>
          <p:nvSpPr>
            <p:cNvPr id="26" name="Oval 25">
              <a:extLst>
                <a:ext uri="{FF2B5EF4-FFF2-40B4-BE49-F238E27FC236}">
                  <a16:creationId xmlns:a16="http://schemas.microsoft.com/office/drawing/2014/main" id="{83D470BC-056B-4A52-B7AB-0C49F2CE2C09}"/>
                </a:ext>
              </a:extLst>
            </p:cNvPr>
            <p:cNvSpPr/>
            <p:nvPr/>
          </p:nvSpPr>
          <p:spPr bwMode="auto">
            <a:xfrm>
              <a:off x="1648326" y="2875555"/>
              <a:ext cx="1967909" cy="196148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3D3D812C-2D26-4A84-99B0-5FFD5E8A537F}"/>
                </a:ext>
              </a:extLst>
            </p:cNvPr>
            <p:cNvSpPr/>
            <p:nvPr/>
          </p:nvSpPr>
          <p:spPr>
            <a:xfrm>
              <a:off x="2121300" y="3654678"/>
              <a:ext cx="1023037"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mn-cs"/>
                </a:rPr>
                <a:t>DevOps</a:t>
              </a:r>
            </a:p>
          </p:txBody>
        </p:sp>
      </p:grpSp>
      <p:sp>
        <p:nvSpPr>
          <p:cNvPr id="36" name="Commitments_EC4D" title="Icon of a handshake">
            <a:extLst>
              <a:ext uri="{FF2B5EF4-FFF2-40B4-BE49-F238E27FC236}">
                <a16:creationId xmlns:a16="http://schemas.microsoft.com/office/drawing/2014/main" id="{C672644E-C7DF-4ABA-9960-091C1851377D}"/>
              </a:ext>
            </a:extLst>
          </p:cNvPr>
          <p:cNvSpPr>
            <a:spLocks noChangeAspect="1" noEditPoints="1"/>
          </p:cNvSpPr>
          <p:nvPr/>
        </p:nvSpPr>
        <p:spPr bwMode="auto">
          <a:xfrm>
            <a:off x="6114970" y="4880010"/>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3E87532D-78A3-4333-AAFC-22456AC799A7}"/>
              </a:ext>
            </a:extLst>
          </p:cNvPr>
          <p:cNvSpPr txBox="1"/>
          <p:nvPr/>
        </p:nvSpPr>
        <p:spPr>
          <a:xfrm>
            <a:off x="4231248" y="3448753"/>
            <a:ext cx="49099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Ops</a:t>
            </a:r>
          </a:p>
        </p:txBody>
      </p:sp>
      <p:sp>
        <p:nvSpPr>
          <p:cNvPr id="32" name="TextBox 31">
            <a:extLst>
              <a:ext uri="{FF2B5EF4-FFF2-40B4-BE49-F238E27FC236}">
                <a16:creationId xmlns:a16="http://schemas.microsoft.com/office/drawing/2014/main" id="{40FA548B-CFC5-4AD9-B741-3F8694A9F642}"/>
              </a:ext>
            </a:extLst>
          </p:cNvPr>
          <p:cNvSpPr txBox="1"/>
          <p:nvPr/>
        </p:nvSpPr>
        <p:spPr>
          <a:xfrm>
            <a:off x="5025725" y="3119448"/>
            <a:ext cx="129334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ARM</a:t>
            </a:r>
          </a:p>
        </p:txBody>
      </p:sp>
      <p:sp>
        <p:nvSpPr>
          <p:cNvPr id="33" name="TextBox 32">
            <a:extLst>
              <a:ext uri="{FF2B5EF4-FFF2-40B4-BE49-F238E27FC236}">
                <a16:creationId xmlns:a16="http://schemas.microsoft.com/office/drawing/2014/main" id="{8355BB52-1750-4F07-ABA4-7B3EB9ED6755}"/>
              </a:ext>
            </a:extLst>
          </p:cNvPr>
          <p:cNvSpPr txBox="1"/>
          <p:nvPr/>
        </p:nvSpPr>
        <p:spPr>
          <a:xfrm>
            <a:off x="6263660" y="3119448"/>
            <a:ext cx="81990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Templates</a:t>
            </a:r>
          </a:p>
        </p:txBody>
      </p:sp>
      <p:sp>
        <p:nvSpPr>
          <p:cNvPr id="34" name="TextBox 33">
            <a:extLst>
              <a:ext uri="{FF2B5EF4-FFF2-40B4-BE49-F238E27FC236}">
                <a16:creationId xmlns:a16="http://schemas.microsoft.com/office/drawing/2014/main" id="{558D88BF-361E-442F-AF53-3D0EB9A75C0C}"/>
              </a:ext>
            </a:extLst>
          </p:cNvPr>
          <p:cNvSpPr txBox="1"/>
          <p:nvPr/>
        </p:nvSpPr>
        <p:spPr>
          <a:xfrm>
            <a:off x="7382781" y="3119448"/>
            <a:ext cx="724557"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Scripting</a:t>
            </a:r>
          </a:p>
        </p:txBody>
      </p:sp>
      <p:sp>
        <p:nvSpPr>
          <p:cNvPr id="35" name="TextBox 34">
            <a:extLst>
              <a:ext uri="{FF2B5EF4-FFF2-40B4-BE49-F238E27FC236}">
                <a16:creationId xmlns:a16="http://schemas.microsoft.com/office/drawing/2014/main" id="{D17F70F9-5E01-48DB-BB0B-48B7AED9CC77}"/>
              </a:ext>
            </a:extLst>
          </p:cNvPr>
          <p:cNvSpPr txBox="1"/>
          <p:nvPr/>
        </p:nvSpPr>
        <p:spPr>
          <a:xfrm>
            <a:off x="8377517" y="3119448"/>
            <a:ext cx="78226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Functions</a:t>
            </a:r>
          </a:p>
        </p:txBody>
      </p:sp>
      <p:sp>
        <p:nvSpPr>
          <p:cNvPr id="41" name="TextBox 40">
            <a:extLst>
              <a:ext uri="{FF2B5EF4-FFF2-40B4-BE49-F238E27FC236}">
                <a16:creationId xmlns:a16="http://schemas.microsoft.com/office/drawing/2014/main" id="{D16012E9-FE8A-429D-80C4-A5265DD2A9C6}"/>
              </a:ext>
            </a:extLst>
          </p:cNvPr>
          <p:cNvSpPr txBox="1"/>
          <p:nvPr/>
        </p:nvSpPr>
        <p:spPr>
          <a:xfrm>
            <a:off x="9366138" y="3119448"/>
            <a:ext cx="84176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Event Grid</a:t>
            </a:r>
          </a:p>
        </p:txBody>
      </p:sp>
      <p:grpSp>
        <p:nvGrpSpPr>
          <p:cNvPr id="43" name="Group 42">
            <a:extLst>
              <a:ext uri="{FF2B5EF4-FFF2-40B4-BE49-F238E27FC236}">
                <a16:creationId xmlns:a16="http://schemas.microsoft.com/office/drawing/2014/main" id="{7182E13F-5D75-4B27-AC2B-F4D10916BD42}"/>
              </a:ext>
            </a:extLst>
          </p:cNvPr>
          <p:cNvGrpSpPr/>
          <p:nvPr/>
        </p:nvGrpSpPr>
        <p:grpSpPr>
          <a:xfrm>
            <a:off x="5446545" y="2417492"/>
            <a:ext cx="499218" cy="415692"/>
            <a:chOff x="5478993" y="2565637"/>
            <a:chExt cx="499218" cy="415692"/>
          </a:xfrm>
        </p:grpSpPr>
        <p:sp>
          <p:nvSpPr>
            <p:cNvPr id="52" name="Processing_E9F5" title="Icon of two interlocked gears">
              <a:extLst>
                <a:ext uri="{FF2B5EF4-FFF2-40B4-BE49-F238E27FC236}">
                  <a16:creationId xmlns:a16="http://schemas.microsoft.com/office/drawing/2014/main" id="{4041AD4A-0939-4D08-B33A-672E14B9E795}"/>
                </a:ext>
              </a:extLst>
            </p:cNvPr>
            <p:cNvSpPr>
              <a:spLocks noChangeAspect="1" noEditPoints="1"/>
            </p:cNvSpPr>
            <p:nvPr/>
          </p:nvSpPr>
          <p:spPr bwMode="auto">
            <a:xfrm>
              <a:off x="5478993" y="261556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11A1B9D6-6D7F-420E-B6EC-60466778FC3C}"/>
                </a:ext>
              </a:extLst>
            </p:cNvPr>
            <p:cNvSpPr txBox="1"/>
            <p:nvPr/>
          </p:nvSpPr>
          <p:spPr>
            <a:xfrm>
              <a:off x="5696743" y="2565637"/>
              <a:ext cx="281468" cy="1615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API</a:t>
              </a:r>
            </a:p>
          </p:txBody>
        </p:sp>
      </p:grpSp>
      <p:sp>
        <p:nvSpPr>
          <p:cNvPr id="55" name="Trackers_EADF" title="Icon of a clipboard with a checklist on it">
            <a:extLst>
              <a:ext uri="{FF2B5EF4-FFF2-40B4-BE49-F238E27FC236}">
                <a16:creationId xmlns:a16="http://schemas.microsoft.com/office/drawing/2014/main" id="{F741C98B-2CFA-4D04-AAEB-88393F65339A}"/>
              </a:ext>
            </a:extLst>
          </p:cNvPr>
          <p:cNvSpPr>
            <a:spLocks noChangeAspect="1" noEditPoints="1"/>
          </p:cNvSpPr>
          <p:nvPr/>
        </p:nvSpPr>
        <p:spPr bwMode="auto">
          <a:xfrm>
            <a:off x="6543519" y="246386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Script_F03A" title="Icon of an unrolled document with writing on it">
            <a:extLst>
              <a:ext uri="{FF2B5EF4-FFF2-40B4-BE49-F238E27FC236}">
                <a16:creationId xmlns:a16="http://schemas.microsoft.com/office/drawing/2014/main" id="{95F1A0A8-5290-48F4-B8E0-A561043473D3}"/>
              </a:ext>
            </a:extLst>
          </p:cNvPr>
          <p:cNvSpPr>
            <a:spLocks noChangeAspect="1" noEditPoints="1"/>
          </p:cNvSpPr>
          <p:nvPr/>
        </p:nvSpPr>
        <p:spPr bwMode="auto">
          <a:xfrm>
            <a:off x="7598247" y="2463864"/>
            <a:ext cx="365583" cy="36576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 name="clock_10" title="Icon of an hourglass">
            <a:extLst>
              <a:ext uri="{FF2B5EF4-FFF2-40B4-BE49-F238E27FC236}">
                <a16:creationId xmlns:a16="http://schemas.microsoft.com/office/drawing/2014/main" id="{CE67C2F7-42B1-47EA-9508-83040290900C}"/>
              </a:ext>
            </a:extLst>
          </p:cNvPr>
          <p:cNvSpPr>
            <a:spLocks noChangeAspect="1" noEditPoints="1"/>
          </p:cNvSpPr>
          <p:nvPr/>
        </p:nvSpPr>
        <p:spPr bwMode="auto">
          <a:xfrm>
            <a:off x="9170905" y="4912773"/>
            <a:ext cx="320040" cy="321159"/>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 name="CellPhone_video" title="Icon of a cellphone with a play sign on the screen">
            <a:extLst>
              <a:ext uri="{FF2B5EF4-FFF2-40B4-BE49-F238E27FC236}">
                <a16:creationId xmlns:a16="http://schemas.microsoft.com/office/drawing/2014/main" id="{7B250049-9832-4F94-8A55-8A0E8DB7029E}"/>
              </a:ext>
            </a:extLst>
          </p:cNvPr>
          <p:cNvSpPr>
            <a:spLocks noChangeAspect="1" noEditPoints="1"/>
          </p:cNvSpPr>
          <p:nvPr/>
        </p:nvSpPr>
        <p:spPr bwMode="auto">
          <a:xfrm>
            <a:off x="8655951" y="2491359"/>
            <a:ext cx="219491"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IoT" title="Icon of five circles that all connect to a center circle">
            <a:extLst>
              <a:ext uri="{FF2B5EF4-FFF2-40B4-BE49-F238E27FC236}">
                <a16:creationId xmlns:a16="http://schemas.microsoft.com/office/drawing/2014/main" id="{63F24B4F-61BB-424B-B27D-A1E2B33AD4E5}"/>
              </a:ext>
            </a:extLst>
          </p:cNvPr>
          <p:cNvSpPr>
            <a:spLocks noChangeAspect="1" noEditPoints="1"/>
          </p:cNvSpPr>
          <p:nvPr/>
        </p:nvSpPr>
        <p:spPr bwMode="auto">
          <a:xfrm>
            <a:off x="9567563" y="2486700"/>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graph_9" title="Icon of a line chart with connected circles at varying points">
            <a:extLst>
              <a:ext uri="{FF2B5EF4-FFF2-40B4-BE49-F238E27FC236}">
                <a16:creationId xmlns:a16="http://schemas.microsoft.com/office/drawing/2014/main" id="{70EA96EF-844F-45DD-8E92-D9C98B9270C6}"/>
              </a:ext>
            </a:extLst>
          </p:cNvPr>
          <p:cNvSpPr>
            <a:spLocks noChangeAspect="1" noEditPoints="1"/>
          </p:cNvSpPr>
          <p:nvPr/>
        </p:nvSpPr>
        <p:spPr bwMode="auto">
          <a:xfrm>
            <a:off x="7715088" y="481014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687306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588263" y="1052310"/>
            <a:ext cx="10608804" cy="433965"/>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Built-in Azure services options to keep your Azure and hybrid resources secure and well-managed</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a:t>Azure Security &amp; Management</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099" y="2491317"/>
            <a:ext cx="2330496" cy="2524450"/>
            <a:chOff x="3374773" y="2491317"/>
            <a:chExt cx="2330496" cy="2524450"/>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023037" cy="433965"/>
            </a:xfrm>
            <a:prstGeom prst="rect">
              <a:avLst/>
            </a:prstGeom>
            <a:noFill/>
          </p:spPr>
          <p:txBody>
            <a:bodyPr wrap="none" lIns="91440" tIns="91440" rIns="91440" bIns="9144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Security</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Industry leading Security with Advanced Threat Protection</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Lock" title="Icon of a padlock">
              <a:extLst>
                <a:ext uri="{FF2B5EF4-FFF2-40B4-BE49-F238E27FC236}">
                  <a16:creationId xmlns:a16="http://schemas.microsoft.com/office/drawing/2014/main" id="{290C1F8E-BC7D-430B-A273-6FF1BEF2D9C8}"/>
                </a:ext>
              </a:extLst>
            </p:cNvPr>
            <p:cNvSpPr>
              <a:spLocks noChangeAspect="1" noEditPoints="1"/>
            </p:cNvSpPr>
            <p:nvPr/>
          </p:nvSpPr>
          <p:spPr bwMode="auto">
            <a:xfrm>
              <a:off x="3484931" y="2491317"/>
              <a:ext cx="488026" cy="6820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DA14D7C2-0ECD-41DE-9CF7-BD1AC476BB47}"/>
              </a:ext>
            </a:extLst>
          </p:cNvPr>
          <p:cNvGrpSpPr/>
          <p:nvPr/>
        </p:nvGrpSpPr>
        <p:grpSpPr>
          <a:xfrm>
            <a:off x="5005935" y="2403735"/>
            <a:ext cx="2145349" cy="2612032"/>
            <a:chOff x="6396390" y="2403735"/>
            <a:chExt cx="2145349" cy="2612032"/>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372492"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Monitoring</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Deep operational insights with </a:t>
              </a:r>
              <a:b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b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rich intelligence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EF7F711B-3AAF-4177-8D2A-DCFF7E1A21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390" y="2403735"/>
              <a:ext cx="857250" cy="857250"/>
            </a:xfrm>
            <a:prstGeom prst="rect">
              <a:avLst/>
            </a:prstGeom>
          </p:spPr>
        </p:pic>
      </p:grpSp>
      <p:grpSp>
        <p:nvGrpSpPr>
          <p:cNvPr id="21" name="Group 20">
            <a:extLst>
              <a:ext uri="{FF2B5EF4-FFF2-40B4-BE49-F238E27FC236}">
                <a16:creationId xmlns:a16="http://schemas.microsoft.com/office/drawing/2014/main" id="{513B25BA-E139-4327-8ADC-21C649B56902}"/>
              </a:ext>
            </a:extLst>
          </p:cNvPr>
          <p:cNvGrpSpPr/>
          <p:nvPr/>
        </p:nvGrpSpPr>
        <p:grpSpPr>
          <a:xfrm>
            <a:off x="7192963" y="2572217"/>
            <a:ext cx="2218938" cy="2443550"/>
            <a:chOff x="9233315" y="2559525"/>
            <a:chExt cx="2218938" cy="2443550"/>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1218603"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Resiliency</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High availability and protection for VMs, apps and data</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Shield_EA18" title="Icon of a shield">
              <a:extLst>
                <a:ext uri="{FF2B5EF4-FFF2-40B4-BE49-F238E27FC236}">
                  <a16:creationId xmlns:a16="http://schemas.microsoft.com/office/drawing/2014/main" id="{07F6B015-4131-44DA-92CF-32344A47D25C}"/>
                </a:ext>
              </a:extLst>
            </p:cNvPr>
            <p:cNvSpPr>
              <a:spLocks noChangeAspect="1"/>
            </p:cNvSpPr>
            <p:nvPr/>
          </p:nvSpPr>
          <p:spPr bwMode="auto">
            <a:xfrm>
              <a:off x="9420810" y="2559525"/>
              <a:ext cx="512526" cy="5456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C3C64DCE-D1A2-4926-B12E-696C32867564}"/>
              </a:ext>
            </a:extLst>
          </p:cNvPr>
          <p:cNvGrpSpPr/>
          <p:nvPr/>
        </p:nvGrpSpPr>
        <p:grpSpPr>
          <a:xfrm>
            <a:off x="9431642" y="2421886"/>
            <a:ext cx="2240876" cy="2606508"/>
            <a:chOff x="9431642" y="2421886"/>
            <a:chExt cx="2240876" cy="2606508"/>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092926" y="2564944"/>
                <a:ext cx="1855176" cy="596234"/>
                <a:chOff x="9233315" y="3321485"/>
                <a:chExt cx="1855176" cy="596234"/>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233315" y="3321485"/>
                  <a:ext cx="1228221"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Automate</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5184F07-CAF1-4AA7-892C-8EAA5F1CF7D3}"/>
                  </a:ext>
                </a:extLst>
              </p:cNvPr>
              <p:cNvGrpSpPr/>
              <p:nvPr/>
            </p:nvGrpSpPr>
            <p:grpSpPr>
              <a:xfrm>
                <a:off x="9092926" y="1650386"/>
                <a:ext cx="914400" cy="914400"/>
                <a:chOff x="5504716" y="3874058"/>
                <a:chExt cx="599922" cy="599922"/>
              </a:xfrm>
              <a:solidFill>
                <a:schemeClr val="bg2"/>
              </a:solidFill>
            </p:grpSpPr>
            <p:sp>
              <p:nvSpPr>
                <p:cNvPr id="27" name="Oval 26">
                  <a:extLst>
                    <a:ext uri="{FF2B5EF4-FFF2-40B4-BE49-F238E27FC236}">
                      <a16:creationId xmlns:a16="http://schemas.microsoft.com/office/drawing/2014/main" id="{009E9A6C-F682-4DEB-B444-7E16A916852F}"/>
                    </a:ext>
                  </a:extLst>
                </p:cNvPr>
                <p:cNvSpPr/>
                <p:nvPr/>
              </p:nvSpPr>
              <p:spPr bwMode="auto">
                <a:xfrm>
                  <a:off x="5504716" y="3874058"/>
                  <a:ext cx="599922" cy="59992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96" title="Icon of a gear with a wrench">
                  <a:extLst>
                    <a:ext uri="{FF2B5EF4-FFF2-40B4-BE49-F238E27FC236}">
                      <a16:creationId xmlns:a16="http://schemas.microsoft.com/office/drawing/2014/main" id="{A2AFF004-DCF5-4B29-AF99-D9FF3C2C59AB}"/>
                    </a:ext>
                  </a:extLst>
                </p:cNvPr>
                <p:cNvSpPr>
                  <a:spLocks noChangeAspect="1" noEditPoints="1"/>
                </p:cNvSpPr>
                <p:nvPr/>
              </p:nvSpPr>
              <p:spPr bwMode="auto">
                <a:xfrm>
                  <a:off x="5606059" y="3991139"/>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grpFill/>
                <a:ln w="19050" cap="flat">
                  <a:solidFill>
                    <a:srgbClr val="0D0D0D"/>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Powerful scripting, configuration and update management</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8263" y="2545935"/>
            <a:ext cx="2094934" cy="2469832"/>
            <a:chOff x="588263" y="2545935"/>
            <a:chExt cx="2094934" cy="2469832"/>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1430200"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D0D0D"/>
                  </a:solidFill>
                  <a:effectLst/>
                  <a:uLnTx/>
                  <a:uFillTx/>
                  <a:latin typeface="Segoe UI Semibold"/>
                  <a:ea typeface="+mn-ea"/>
                  <a:cs typeface="Segoe UI" panose="020B0502040204020203" pitchFamily="34" charset="0"/>
                </a:rPr>
                <a:t>Governance</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003160"/>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charset="0"/>
                  <a:ea typeface="+mn-ea"/>
                  <a:cs typeface="Segoe UI" charset="0"/>
                </a:rPr>
                <a:t>Proactively apply policies and optimize cloud spend</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building_5" title="Icon of a building with columns in a row and a triangular top">
              <a:extLst>
                <a:ext uri="{FF2B5EF4-FFF2-40B4-BE49-F238E27FC236}">
                  <a16:creationId xmlns:a16="http://schemas.microsoft.com/office/drawing/2014/main" id="{2ADE96A7-7F2E-45E1-9906-3F2A96967828}"/>
                </a:ext>
              </a:extLst>
            </p:cNvPr>
            <p:cNvSpPr>
              <a:spLocks noChangeAspect="1" noEditPoints="1"/>
            </p:cNvSpPr>
            <p:nvPr/>
          </p:nvSpPr>
          <p:spPr bwMode="auto">
            <a:xfrm>
              <a:off x="768902" y="2545935"/>
              <a:ext cx="668782" cy="57285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gtEl>
                                        <p:attrNameLst>
                                          <p:attrName>ppt_c</p:attrName>
                                        </p:attrNameLst>
                                      </p:cBhvr>
                                      <p:to>
                                        <a:srgbClr val="969696"/>
                                      </p:to>
                                    </p:animClr>
                                  </p:subTnLst>
                                </p:cTn>
                              </p:par>
                              <p:par>
                                <p:cTn id="9" presetID="2" presetClass="entr" presetSubtype="2" decel="100000"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
                                        </p:tgtEl>
                                        <p:attrNameLst>
                                          <p:attrName>ppt_c</p:attrName>
                                        </p:attrNameLst>
                                      </p:cBhvr>
                                      <p:to>
                                        <a:srgbClr val="969696"/>
                                      </p:to>
                                    </p:animClr>
                                  </p:subTnLst>
                                </p:cTn>
                              </p:par>
                              <p:par>
                                <p:cTn id="13" presetID="2" presetClass="entr" presetSubtype="2" decel="100000" fill="hold"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
                                        </p:tgtEl>
                                        <p:attrNameLst>
                                          <p:attrName>ppt_c</p:attrName>
                                        </p:attrNameLst>
                                      </p:cBhvr>
                                      <p:to>
                                        <a:srgbClr val="969696"/>
                                      </p:to>
                                    </p:animClr>
                                  </p:subTnLst>
                                </p:cTn>
                              </p:par>
                              <p:par>
                                <p:cTn id="17" presetID="2" presetClass="entr" presetSubtype="2" decel="10000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1+#ppt_w/2"/>
                                          </p:val>
                                        </p:tav>
                                        <p:tav tm="100000">
                                          <p:val>
                                            <p:strVal val="#ppt_x"/>
                                          </p:val>
                                        </p:tav>
                                      </p:tavLst>
                                    </p:anim>
                                    <p:anim calcmode="lin" valueType="num">
                                      <p:cBhvr additive="base">
                                        <p:cTn id="20" dur="750" fill="hold"/>
                                        <p:tgtEl>
                                          <p:spTgt spid="21"/>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1"/>
                                        </p:tgtEl>
                                        <p:attrNameLst>
                                          <p:attrName>ppt_c</p:attrName>
                                        </p:attrNameLst>
                                      </p:cBhvr>
                                      <p:to>
                                        <a:srgbClr val="969696"/>
                                      </p:to>
                                    </p:animClr>
                                  </p:subTnLst>
                                </p:cTn>
                              </p:par>
                              <p:par>
                                <p:cTn id="21" presetID="2" presetClass="entr" presetSubtype="2" decel="100000" fill="hold"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1+#ppt_w/2"/>
                                          </p:val>
                                        </p:tav>
                                        <p:tav tm="100000">
                                          <p:val>
                                            <p:strVal val="#ppt_x"/>
                                          </p:val>
                                        </p:tav>
                                      </p:tavLst>
                                    </p:anim>
                                    <p:anim calcmode="lin" valueType="num">
                                      <p:cBhvr additive="base">
                                        <p:cTn id="24"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4"/>
                                        </p:tgtEl>
                                        <p:attrNameLst>
                                          <p:attrName>style.opacity</p:attrName>
                                        </p:attrNameLst>
                                      </p:cBhvr>
                                      <p:to>
                                        <p:strVal val="0.5"/>
                                      </p:to>
                                    </p:set>
                                    <p:animEffect filter="image" prLst="opacity: 0.5">
                                      <p:cBhvr rctx="IE">
                                        <p:cTn id="29" dur="indefinite"/>
                                        <p:tgtEl>
                                          <p:spTgt spid="4"/>
                                        </p:tgtEl>
                                      </p:cBhvr>
                                    </p:animEffect>
                                  </p:childTnLst>
                                </p:cTn>
                              </p:par>
                              <p:par>
                                <p:cTn id="30" presetID="9" presetClass="emph" presetSubtype="0" nodeType="withEffect">
                                  <p:stCondLst>
                                    <p:cond delay="0"/>
                                  </p:stCondLst>
                                  <p:childTnLst>
                                    <p:set>
                                      <p:cBhvr>
                                        <p:cTn id="31" dur="indefinite"/>
                                        <p:tgtEl>
                                          <p:spTgt spid="19"/>
                                        </p:tgtEl>
                                        <p:attrNameLst>
                                          <p:attrName>style.opacity</p:attrName>
                                        </p:attrNameLst>
                                      </p:cBhvr>
                                      <p:to>
                                        <p:strVal val="0.5"/>
                                      </p:to>
                                    </p:set>
                                    <p:animEffect filter="image" prLst="opacity: 0.5">
                                      <p:cBhvr rctx="IE">
                                        <p:cTn id="32" dur="indefinite"/>
                                        <p:tgtEl>
                                          <p:spTgt spid="19"/>
                                        </p:tgtEl>
                                      </p:cBhvr>
                                    </p:animEffect>
                                  </p:childTnLst>
                                </p:cTn>
                              </p:par>
                              <p:par>
                                <p:cTn id="33" presetID="9" presetClass="emph" presetSubtype="0" nodeType="withEffect">
                                  <p:stCondLst>
                                    <p:cond delay="0"/>
                                  </p:stCondLst>
                                  <p:childTnLst>
                                    <p:set>
                                      <p:cBhvr>
                                        <p:cTn id="34" dur="indefinite"/>
                                        <p:tgtEl>
                                          <p:spTgt spid="20"/>
                                        </p:tgtEl>
                                        <p:attrNameLst>
                                          <p:attrName>style.opacity</p:attrName>
                                        </p:attrNameLst>
                                      </p:cBhvr>
                                      <p:to>
                                        <p:strVal val="0.5"/>
                                      </p:to>
                                    </p:set>
                                    <p:animEffect filter="image" prLst="opacity: 0.5">
                                      <p:cBhvr rctx="IE">
                                        <p:cTn id="35" dur="indefinite"/>
                                        <p:tgtEl>
                                          <p:spTgt spid="20"/>
                                        </p:tgtEl>
                                      </p:cBhvr>
                                    </p:animEffect>
                                  </p:childTnLst>
                                </p:cTn>
                              </p:par>
                              <p:par>
                                <p:cTn id="36" presetID="9" presetClass="emph" presetSubtype="0" nodeType="withEffect">
                                  <p:stCondLst>
                                    <p:cond delay="0"/>
                                  </p:stCondLst>
                                  <p:childTnLst>
                                    <p:set>
                                      <p:cBhvr>
                                        <p:cTn id="37" dur="indefinite"/>
                                        <p:tgtEl>
                                          <p:spTgt spid="21"/>
                                        </p:tgtEl>
                                        <p:attrNameLst>
                                          <p:attrName>style.opacity</p:attrName>
                                        </p:attrNameLst>
                                      </p:cBhvr>
                                      <p:to>
                                        <p:strVal val="0.5"/>
                                      </p:to>
                                    </p:set>
                                    <p:animEffect filter="image" prLst="opacity: 0.5">
                                      <p:cBhvr rctx="IE">
                                        <p:cTn id="38"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D8E1-F577-4C50-B579-E1D21317A86B}"/>
              </a:ext>
            </a:extLst>
          </p:cNvPr>
          <p:cNvSpPr>
            <a:spLocks noGrp="1"/>
          </p:cNvSpPr>
          <p:nvPr>
            <p:ph type="title"/>
          </p:nvPr>
        </p:nvSpPr>
        <p:spPr/>
        <p:txBody>
          <a:bodyPr/>
          <a:lstStyle/>
          <a:p>
            <a:r>
              <a:rPr lang="en-US"/>
              <a:t>Single pane of glass for hybrid management</a:t>
            </a:r>
          </a:p>
        </p:txBody>
      </p:sp>
      <p:cxnSp>
        <p:nvCxnSpPr>
          <p:cNvPr id="34" name="Straight Connector 33">
            <a:extLst>
              <a:ext uri="{FF2B5EF4-FFF2-40B4-BE49-F238E27FC236}">
                <a16:creationId xmlns:a16="http://schemas.microsoft.com/office/drawing/2014/main" id="{71469582-E5E1-4BF0-A303-3FF00E11C24D}"/>
              </a:ext>
            </a:extLst>
          </p:cNvPr>
          <p:cNvCxnSpPr/>
          <p:nvPr/>
        </p:nvCxnSpPr>
        <p:spPr>
          <a:xfrm>
            <a:off x="3869038" y="1992035"/>
            <a:ext cx="0" cy="3943994"/>
          </a:xfrm>
          <a:prstGeom prst="line">
            <a:avLst/>
          </a:prstGeom>
          <a:noFill/>
          <a:ln w="19050" cap="flat" cmpd="sng" algn="ctr">
            <a:solidFill>
              <a:srgbClr val="FFFFFF">
                <a:lumMod val="75000"/>
              </a:srgbClr>
            </a:solidFill>
            <a:prstDash val="solid"/>
            <a:headEnd type="none" w="med" len="med"/>
            <a:tailEnd type="none" w="med" len="med"/>
          </a:ln>
          <a:effectLst/>
        </p:spPr>
      </p:cxnSp>
      <p:cxnSp>
        <p:nvCxnSpPr>
          <p:cNvPr id="35" name="Straight Connector 34">
            <a:extLst>
              <a:ext uri="{FF2B5EF4-FFF2-40B4-BE49-F238E27FC236}">
                <a16:creationId xmlns:a16="http://schemas.microsoft.com/office/drawing/2014/main" id="{DAAD439E-3699-482E-9F88-D70D43FC1162}"/>
              </a:ext>
            </a:extLst>
          </p:cNvPr>
          <p:cNvCxnSpPr/>
          <p:nvPr/>
        </p:nvCxnSpPr>
        <p:spPr>
          <a:xfrm>
            <a:off x="7855692" y="1992035"/>
            <a:ext cx="0" cy="3943994"/>
          </a:xfrm>
          <a:prstGeom prst="line">
            <a:avLst/>
          </a:prstGeom>
          <a:noFill/>
          <a:ln w="19050" cap="flat" cmpd="sng" algn="ctr">
            <a:solidFill>
              <a:srgbClr val="FFFFFF">
                <a:lumMod val="75000"/>
              </a:srgbClr>
            </a:solidFill>
            <a:prstDash val="solid"/>
            <a:headEnd type="none" w="med" len="med"/>
            <a:tailEnd type="none" w="med" len="med"/>
          </a:ln>
          <a:effectLst/>
        </p:spPr>
      </p:cxnSp>
      <p:sp>
        <p:nvSpPr>
          <p:cNvPr id="102" name="TextBox 101">
            <a:extLst>
              <a:ext uri="{FF2B5EF4-FFF2-40B4-BE49-F238E27FC236}">
                <a16:creationId xmlns:a16="http://schemas.microsoft.com/office/drawing/2014/main" id="{94EEF2C9-CCBD-44AA-B0A6-87E51DB6040D}"/>
              </a:ext>
            </a:extLst>
          </p:cNvPr>
          <p:cNvSpPr txBox="1"/>
          <p:nvPr/>
        </p:nvSpPr>
        <p:spPr>
          <a:xfrm>
            <a:off x="588263" y="1052310"/>
            <a:ext cx="10608804" cy="433965"/>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Built-in management starts in Azure and extends across operating systems and environments</a:t>
            </a:r>
          </a:p>
        </p:txBody>
      </p:sp>
      <p:grpSp>
        <p:nvGrpSpPr>
          <p:cNvPr id="8" name="Group 7">
            <a:extLst>
              <a:ext uri="{FF2B5EF4-FFF2-40B4-BE49-F238E27FC236}">
                <a16:creationId xmlns:a16="http://schemas.microsoft.com/office/drawing/2014/main" id="{39081F6B-8507-468B-885A-B32ED9062913}"/>
              </a:ext>
            </a:extLst>
          </p:cNvPr>
          <p:cNvGrpSpPr/>
          <p:nvPr/>
        </p:nvGrpSpPr>
        <p:grpSpPr>
          <a:xfrm>
            <a:off x="8354640" y="2065417"/>
            <a:ext cx="3487706" cy="2621563"/>
            <a:chOff x="8354640" y="2065417"/>
            <a:chExt cx="3487706" cy="2621563"/>
          </a:xfrm>
        </p:grpSpPr>
        <p:grpSp>
          <p:nvGrpSpPr>
            <p:cNvPr id="100" name="Group 99">
              <a:extLst>
                <a:ext uri="{FF2B5EF4-FFF2-40B4-BE49-F238E27FC236}">
                  <a16:creationId xmlns:a16="http://schemas.microsoft.com/office/drawing/2014/main" id="{80A4D78F-19BA-4C51-BCE9-9F284A0A6E52}"/>
                </a:ext>
              </a:extLst>
            </p:cNvPr>
            <p:cNvGrpSpPr/>
            <p:nvPr/>
          </p:nvGrpSpPr>
          <p:grpSpPr>
            <a:xfrm>
              <a:off x="8354640" y="3238935"/>
              <a:ext cx="3487706" cy="1448045"/>
              <a:chOff x="8359442" y="3766077"/>
              <a:chExt cx="3487706" cy="1448045"/>
            </a:xfrm>
          </p:grpSpPr>
          <p:sp>
            <p:nvSpPr>
              <p:cNvPr id="23" name="TextBox 22">
                <a:extLst>
                  <a:ext uri="{FF2B5EF4-FFF2-40B4-BE49-F238E27FC236}">
                    <a16:creationId xmlns:a16="http://schemas.microsoft.com/office/drawing/2014/main" id="{73BE6473-C66E-4551-B5CD-E4D9CF814D1B}"/>
                  </a:ext>
                </a:extLst>
              </p:cNvPr>
              <p:cNvSpPr txBox="1"/>
              <p:nvPr/>
            </p:nvSpPr>
            <p:spPr>
              <a:xfrm>
                <a:off x="8359443" y="4578563"/>
                <a:ext cx="3487705" cy="635559"/>
              </a:xfrm>
              <a:prstGeom prst="rect">
                <a:avLst/>
              </a:prstGeom>
              <a:noFill/>
            </p:spPr>
            <p:txBody>
              <a:bodyPr wrap="square" lIns="0" rtlCol="0">
                <a:spAutoFit/>
              </a:bodyPr>
              <a:lstStyle/>
              <a:p>
                <a:pPr marL="0" marR="0" lvl="0" indent="0" algn="l" defTabSz="914225" rtl="0" eaLnBrk="1" fontAlgn="auto" latinLnBrk="0" hangingPunct="1">
                  <a:lnSpc>
                    <a:spcPct val="100000"/>
                  </a:lnSpc>
                  <a:spcBef>
                    <a:spcPts val="150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Across Azure, other clouds, and on-premises servers</a:t>
                </a:r>
              </a:p>
            </p:txBody>
          </p:sp>
          <p:sp>
            <p:nvSpPr>
              <p:cNvPr id="26" name="TextBox 25">
                <a:extLst>
                  <a:ext uri="{FF2B5EF4-FFF2-40B4-BE49-F238E27FC236}">
                    <a16:creationId xmlns:a16="http://schemas.microsoft.com/office/drawing/2014/main" id="{CABD8646-3035-4850-B148-FD27FCB6BC17}"/>
                  </a:ext>
                </a:extLst>
              </p:cNvPr>
              <p:cNvSpPr txBox="1"/>
              <p:nvPr/>
            </p:nvSpPr>
            <p:spPr>
              <a:xfrm>
                <a:off x="8359442" y="3766077"/>
                <a:ext cx="3487705" cy="594314"/>
              </a:xfrm>
              <a:prstGeom prst="rect">
                <a:avLst/>
              </a:prstGeom>
              <a:noFill/>
            </p:spPr>
            <p:txBody>
              <a:bodyPr wrap="square" lIns="0" tIns="143407" rIns="179259" bIns="143407" rtlCol="0" anchor="b">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Any cloud or on-premises</a:t>
                </a:r>
              </a:p>
            </p:txBody>
          </p:sp>
          <p:cxnSp>
            <p:nvCxnSpPr>
              <p:cNvPr id="29" name="Straight Connector 28">
                <a:extLst>
                  <a:ext uri="{FF2B5EF4-FFF2-40B4-BE49-F238E27FC236}">
                    <a16:creationId xmlns:a16="http://schemas.microsoft.com/office/drawing/2014/main" id="{905C6C7B-BDEB-4AD1-844F-CFD7CCC6967B}"/>
                  </a:ext>
                </a:extLst>
              </p:cNvPr>
              <p:cNvCxnSpPr>
                <a:cxnSpLocks/>
              </p:cNvCxnSpPr>
              <p:nvPr/>
            </p:nvCxnSpPr>
            <p:spPr>
              <a:xfrm>
                <a:off x="8377560" y="4394714"/>
                <a:ext cx="274320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Freeform 13" title="Icon of a cloud">
              <a:extLst>
                <a:ext uri="{FF2B5EF4-FFF2-40B4-BE49-F238E27FC236}">
                  <a16:creationId xmlns:a16="http://schemas.microsoft.com/office/drawing/2014/main" id="{444B9421-D66C-4036-93EF-ABFA4F58DBF9}"/>
                </a:ext>
              </a:extLst>
            </p:cNvPr>
            <p:cNvSpPr>
              <a:spLocks noChangeAspect="1"/>
            </p:cNvSpPr>
            <p:nvPr/>
          </p:nvSpPr>
          <p:spPr bwMode="auto">
            <a:xfrm>
              <a:off x="8537579" y="2065417"/>
              <a:ext cx="970316" cy="53227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server" title="Icon of a server tower">
              <a:extLst>
                <a:ext uri="{FF2B5EF4-FFF2-40B4-BE49-F238E27FC236}">
                  <a16:creationId xmlns:a16="http://schemas.microsoft.com/office/drawing/2014/main" id="{6E04EF7D-68D5-4F72-9627-5D8D6F4EDF6B}"/>
                </a:ext>
              </a:extLst>
            </p:cNvPr>
            <p:cNvSpPr>
              <a:spLocks noChangeAspect="1" noEditPoints="1"/>
            </p:cNvSpPr>
            <p:nvPr/>
          </p:nvSpPr>
          <p:spPr bwMode="auto">
            <a:xfrm>
              <a:off x="9551642" y="2291463"/>
              <a:ext cx="507510" cy="9639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0D30F405-B7E3-4173-B73E-6278F556F7B0}"/>
              </a:ext>
            </a:extLst>
          </p:cNvPr>
          <p:cNvGrpSpPr/>
          <p:nvPr/>
        </p:nvGrpSpPr>
        <p:grpSpPr>
          <a:xfrm>
            <a:off x="588263" y="2104669"/>
            <a:ext cx="3081351" cy="3383507"/>
            <a:chOff x="588263" y="2104669"/>
            <a:chExt cx="3081351" cy="3383507"/>
          </a:xfrm>
        </p:grpSpPr>
        <p:grpSp>
          <p:nvGrpSpPr>
            <p:cNvPr id="98" name="Group 97">
              <a:extLst>
                <a:ext uri="{FF2B5EF4-FFF2-40B4-BE49-F238E27FC236}">
                  <a16:creationId xmlns:a16="http://schemas.microsoft.com/office/drawing/2014/main" id="{ADC51D4B-C024-4709-AEAD-55CBD1BC2F8F}"/>
                </a:ext>
              </a:extLst>
            </p:cNvPr>
            <p:cNvGrpSpPr/>
            <p:nvPr/>
          </p:nvGrpSpPr>
          <p:grpSpPr>
            <a:xfrm>
              <a:off x="588263" y="3229537"/>
              <a:ext cx="3081351" cy="2258639"/>
              <a:chOff x="426424" y="3770321"/>
              <a:chExt cx="3081351" cy="2258639"/>
            </a:xfrm>
          </p:grpSpPr>
          <p:sp>
            <p:nvSpPr>
              <p:cNvPr id="22" name="TextBox 21">
                <a:extLst>
                  <a:ext uri="{FF2B5EF4-FFF2-40B4-BE49-F238E27FC236}">
                    <a16:creationId xmlns:a16="http://schemas.microsoft.com/office/drawing/2014/main" id="{9E4C217C-5453-477C-8114-4AECCAB490A8}"/>
                  </a:ext>
                </a:extLst>
              </p:cNvPr>
              <p:cNvSpPr txBox="1"/>
              <p:nvPr/>
            </p:nvSpPr>
            <p:spPr>
              <a:xfrm>
                <a:off x="426424" y="4578563"/>
                <a:ext cx="2714836" cy="1450397"/>
              </a:xfrm>
              <a:prstGeom prst="rect">
                <a:avLst/>
              </a:prstGeom>
              <a:noFill/>
            </p:spPr>
            <p:txBody>
              <a:bodyPr wrap="square" lIns="0" rtlCol="0">
                <a:spAutoFit/>
              </a:bodyPr>
              <a:lstStyle/>
              <a:p>
                <a:pPr marL="0" marR="0" lvl="0" indent="0" algn="l" defTabSz="914225" rtl="0" eaLnBrk="1" fontAlgn="auto" latinLnBrk="0" hangingPunct="1">
                  <a:lnSpc>
                    <a:spcPct val="100000"/>
                  </a:lnSpc>
                  <a:spcBef>
                    <a:spcPts val="150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Full end-to-end management support built natively into your processes, not as an afterthought</a:t>
                </a:r>
              </a:p>
            </p:txBody>
          </p:sp>
          <p:sp>
            <p:nvSpPr>
              <p:cNvPr id="24" name="TextBox 23">
                <a:extLst>
                  <a:ext uri="{FF2B5EF4-FFF2-40B4-BE49-F238E27FC236}">
                    <a16:creationId xmlns:a16="http://schemas.microsoft.com/office/drawing/2014/main" id="{EA5F25B3-D609-4D9A-A3CA-B1979DFA1B42}"/>
                  </a:ext>
                </a:extLst>
              </p:cNvPr>
              <p:cNvSpPr txBox="1"/>
              <p:nvPr/>
            </p:nvSpPr>
            <p:spPr>
              <a:xfrm>
                <a:off x="426424" y="3770321"/>
                <a:ext cx="3081351" cy="594314"/>
              </a:xfrm>
              <a:prstGeom prst="rect">
                <a:avLst/>
              </a:prstGeom>
              <a:noFill/>
            </p:spPr>
            <p:txBody>
              <a:bodyPr wrap="square" lIns="0" tIns="143407" rIns="179259" bIns="143407" rtlCol="0" anchor="b">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Built-in</a:t>
                </a:r>
              </a:p>
            </p:txBody>
          </p:sp>
          <p:cxnSp>
            <p:nvCxnSpPr>
              <p:cNvPr id="27" name="Straight Connector 26">
                <a:extLst>
                  <a:ext uri="{FF2B5EF4-FFF2-40B4-BE49-F238E27FC236}">
                    <a16:creationId xmlns:a16="http://schemas.microsoft.com/office/drawing/2014/main" id="{B21CDF79-7FB2-487F-9CBC-3E37A8782BD8}"/>
                  </a:ext>
                </a:extLst>
              </p:cNvPr>
              <p:cNvCxnSpPr>
                <a:cxnSpLocks/>
              </p:cNvCxnSpPr>
              <p:nvPr/>
            </p:nvCxnSpPr>
            <p:spPr>
              <a:xfrm>
                <a:off x="426424" y="4396430"/>
                <a:ext cx="274320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Browser_2" title="Icon of a browser window with a home symbol inside">
              <a:extLst>
                <a:ext uri="{FF2B5EF4-FFF2-40B4-BE49-F238E27FC236}">
                  <a16:creationId xmlns:a16="http://schemas.microsoft.com/office/drawing/2014/main" id="{C733B45F-3061-42DE-9A84-D97B21B6BBC1}"/>
                </a:ext>
              </a:extLst>
            </p:cNvPr>
            <p:cNvSpPr>
              <a:spLocks noChangeAspect="1" noEditPoints="1"/>
            </p:cNvSpPr>
            <p:nvPr/>
          </p:nvSpPr>
          <p:spPr bwMode="auto">
            <a:xfrm>
              <a:off x="777886" y="2104669"/>
              <a:ext cx="1155050" cy="98198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4E306443-4762-4AF6-A043-BCEA9C97C778}"/>
              </a:ext>
            </a:extLst>
          </p:cNvPr>
          <p:cNvGrpSpPr/>
          <p:nvPr/>
        </p:nvGrpSpPr>
        <p:grpSpPr>
          <a:xfrm>
            <a:off x="4371309" y="2095219"/>
            <a:ext cx="3262450" cy="2599884"/>
            <a:chOff x="4371309" y="2095219"/>
            <a:chExt cx="3262450" cy="2599884"/>
          </a:xfrm>
        </p:grpSpPr>
        <p:grpSp>
          <p:nvGrpSpPr>
            <p:cNvPr id="99" name="Group 98">
              <a:extLst>
                <a:ext uri="{FF2B5EF4-FFF2-40B4-BE49-F238E27FC236}">
                  <a16:creationId xmlns:a16="http://schemas.microsoft.com/office/drawing/2014/main" id="{4DCF1B15-6F25-4F61-A976-39BD0B081BED}"/>
                </a:ext>
              </a:extLst>
            </p:cNvPr>
            <p:cNvGrpSpPr/>
            <p:nvPr/>
          </p:nvGrpSpPr>
          <p:grpSpPr>
            <a:xfrm>
              <a:off x="4371309" y="3247058"/>
              <a:ext cx="3262450" cy="1448045"/>
              <a:chOff x="4549991" y="3766077"/>
              <a:chExt cx="3262450" cy="1448045"/>
            </a:xfrm>
          </p:grpSpPr>
          <p:sp>
            <p:nvSpPr>
              <p:cNvPr id="21" name="TextBox 20">
                <a:extLst>
                  <a:ext uri="{FF2B5EF4-FFF2-40B4-BE49-F238E27FC236}">
                    <a16:creationId xmlns:a16="http://schemas.microsoft.com/office/drawing/2014/main" id="{37F8C974-4F4B-4901-8E19-4432EAF6C874}"/>
                  </a:ext>
                </a:extLst>
              </p:cNvPr>
              <p:cNvSpPr txBox="1"/>
              <p:nvPr/>
            </p:nvSpPr>
            <p:spPr>
              <a:xfrm>
                <a:off x="4560538" y="4578563"/>
                <a:ext cx="3251903" cy="635559"/>
              </a:xfrm>
              <a:prstGeom prst="rect">
                <a:avLst/>
              </a:prstGeom>
              <a:noFill/>
            </p:spPr>
            <p:txBody>
              <a:bodyPr wrap="square" lIns="0" rtlCol="0">
                <a:spAutoFit/>
              </a:bodyPr>
              <a:lstStyle/>
              <a:p>
                <a:pPr marL="0" marR="0" lvl="0" indent="0" algn="l" defTabSz="914225" rtl="0" eaLnBrk="1" fontAlgn="auto" latinLnBrk="0" hangingPunct="1">
                  <a:lnSpc>
                    <a:spcPct val="100000"/>
                  </a:lnSpc>
                  <a:spcBef>
                    <a:spcPts val="150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Across OS types and distributions</a:t>
                </a:r>
              </a:p>
            </p:txBody>
          </p:sp>
          <p:sp>
            <p:nvSpPr>
              <p:cNvPr id="25" name="TextBox 24">
                <a:extLst>
                  <a:ext uri="{FF2B5EF4-FFF2-40B4-BE49-F238E27FC236}">
                    <a16:creationId xmlns:a16="http://schemas.microsoft.com/office/drawing/2014/main" id="{1EE157E8-317D-424D-88FC-B9E69B2AABE5}"/>
                  </a:ext>
                </a:extLst>
              </p:cNvPr>
              <p:cNvSpPr txBox="1"/>
              <p:nvPr/>
            </p:nvSpPr>
            <p:spPr>
              <a:xfrm>
                <a:off x="4560539" y="3766077"/>
                <a:ext cx="2875826" cy="594314"/>
              </a:xfrm>
              <a:prstGeom prst="rect">
                <a:avLst/>
              </a:prstGeom>
              <a:noFill/>
            </p:spPr>
            <p:txBody>
              <a:bodyPr wrap="square" lIns="0" tIns="143407" rIns="179259" bIns="143407" rtlCol="0" anchor="b">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Windows or Linux</a:t>
                </a:r>
              </a:p>
            </p:txBody>
          </p:sp>
          <p:cxnSp>
            <p:nvCxnSpPr>
              <p:cNvPr id="28" name="Straight Connector 27">
                <a:extLst>
                  <a:ext uri="{FF2B5EF4-FFF2-40B4-BE49-F238E27FC236}">
                    <a16:creationId xmlns:a16="http://schemas.microsoft.com/office/drawing/2014/main" id="{DA1C800E-C76A-442C-948C-9560B1EB674A}"/>
                  </a:ext>
                </a:extLst>
              </p:cNvPr>
              <p:cNvCxnSpPr>
                <a:cxnSpLocks/>
              </p:cNvCxnSpPr>
              <p:nvPr/>
            </p:nvCxnSpPr>
            <p:spPr>
              <a:xfrm>
                <a:off x="4549991" y="4396430"/>
                <a:ext cx="288637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6" name="circle" title="Icon of a circle with three smaller circles on it">
              <a:extLst>
                <a:ext uri="{FF2B5EF4-FFF2-40B4-BE49-F238E27FC236}">
                  <a16:creationId xmlns:a16="http://schemas.microsoft.com/office/drawing/2014/main" id="{FF64CDCE-6730-4CE7-A141-65C34DA6635F}"/>
                </a:ext>
              </a:extLst>
            </p:cNvPr>
            <p:cNvSpPr>
              <a:spLocks noChangeAspect="1" noEditPoints="1"/>
            </p:cNvSpPr>
            <p:nvPr/>
          </p:nvSpPr>
          <p:spPr bwMode="auto">
            <a:xfrm>
              <a:off x="4576455" y="2095219"/>
              <a:ext cx="988533" cy="1004951"/>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30544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pc="-50">
                <a:ln w="3175">
                  <a:noFill/>
                </a:ln>
                <a:gradFill>
                  <a:gsLst>
                    <a:gs pos="1250">
                      <a:schemeClr val="tx1"/>
                    </a:gs>
                    <a:gs pos="100000">
                      <a:schemeClr val="tx1"/>
                    </a:gs>
                  </a:gsLst>
                  <a:lin ang="5400000" scaled="0"/>
                </a:gradFill>
                <a:latin typeface="Segoe UI Semibold (Headings)"/>
                <a:ea typeface="+mn-ea"/>
                <a:cs typeface="Segoe UI" pitchFamily="34" charset="0"/>
              </a:rPr>
              <a:t>Azure Automation</a:t>
            </a:r>
          </a:p>
        </p:txBody>
      </p:sp>
      <p:sp>
        <p:nvSpPr>
          <p:cNvPr id="3" name="Text Placeholder 2"/>
          <p:cNvSpPr>
            <a:spLocks noGrp="1"/>
          </p:cNvSpPr>
          <p:nvPr>
            <p:ph type="body" sz="quarter" idx="13"/>
          </p:nvPr>
        </p:nvSpPr>
        <p:spPr>
          <a:xfrm>
            <a:off x="402336" y="1859974"/>
            <a:ext cx="6954428" cy="1399210"/>
          </a:xfrm>
        </p:spPr>
        <p:txBody>
          <a:bodyPr>
            <a:normAutofit/>
          </a:bodyPr>
          <a:lstStyle/>
          <a:p>
            <a:pPr marL="0" indent="0">
              <a:lnSpc>
                <a:spcPct val="100000"/>
              </a:lnSpc>
              <a:buNone/>
            </a:pPr>
            <a:r>
              <a:rPr lang="en-US" sz="1900">
                <a:solidFill>
                  <a:srgbClr val="1A1A1A"/>
                </a:solidFill>
                <a:latin typeface="Segoe UI"/>
                <a:cs typeface="+mn-cs"/>
              </a:rPr>
              <a:t>Azure Automation is a service that allows you to automate the creation, deployment, monitoring, and maintenance of resources in your </a:t>
            </a:r>
            <a:r>
              <a:rPr lang="en-US" sz="1900" b="1">
                <a:solidFill>
                  <a:srgbClr val="1A1A1A"/>
                </a:solidFill>
                <a:latin typeface="Segoe UI"/>
                <a:cs typeface="+mn-cs"/>
              </a:rPr>
              <a:t>Azure environment and across external systems</a:t>
            </a:r>
            <a:r>
              <a:rPr lang="en-US" sz="1900">
                <a:solidFill>
                  <a:srgbClr val="1A1A1A"/>
                </a:solidFill>
                <a:latin typeface="Segoe UI"/>
                <a:cs typeface="+mn-cs"/>
              </a:rPr>
              <a:t>.</a:t>
            </a:r>
          </a:p>
          <a:p>
            <a:pPr>
              <a:lnSpc>
                <a:spcPct val="100000"/>
              </a:lnSpc>
            </a:pPr>
            <a:endParaRPr lang="en-US" sz="1900">
              <a:solidFill>
                <a:srgbClr val="1A1A1A"/>
              </a:solidFill>
              <a:latin typeface="Segoe UI"/>
              <a:cs typeface="+mn-cs"/>
            </a:endParaRPr>
          </a:p>
          <a:p>
            <a:pPr>
              <a:lnSpc>
                <a:spcPct val="100000"/>
              </a:lnSpc>
            </a:pPr>
            <a:endParaRPr lang="en-US" sz="1900">
              <a:solidFill>
                <a:srgbClr val="1A1A1A"/>
              </a:solidFill>
              <a:latin typeface="Segoe UI"/>
              <a:cs typeface="+mn-cs"/>
            </a:endParaRPr>
          </a:p>
          <a:p>
            <a:pPr>
              <a:lnSpc>
                <a:spcPct val="100000"/>
              </a:lnSpc>
            </a:pPr>
            <a:endParaRPr lang="en-US" sz="1900">
              <a:solidFill>
                <a:srgbClr val="1A1A1A"/>
              </a:solidFill>
              <a:latin typeface="Segoe UI"/>
              <a:cs typeface="+mn-cs"/>
            </a:endParaRPr>
          </a:p>
          <a:p>
            <a:endParaRPr lang="en-US" sz="2400"/>
          </a:p>
          <a:p>
            <a:endParaRPr lang="en-US" sz="2400"/>
          </a:p>
          <a:p>
            <a:endParaRPr lang="en-US" sz="240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691" y="394841"/>
            <a:ext cx="2781688" cy="2476846"/>
          </a:xfrm>
          <a:prstGeom prst="rect">
            <a:avLst/>
          </a:prstGeom>
        </p:spPr>
      </p:pic>
      <p:sp>
        <p:nvSpPr>
          <p:cNvPr id="4" name="TextBox 3">
            <a:extLst>
              <a:ext uri="{FF2B5EF4-FFF2-40B4-BE49-F238E27FC236}">
                <a16:creationId xmlns:a16="http://schemas.microsoft.com/office/drawing/2014/main" id="{3FB22DF8-51CA-492F-B48C-EAA401D32953}"/>
              </a:ext>
            </a:extLst>
          </p:cNvPr>
          <p:cNvSpPr txBox="1"/>
          <p:nvPr/>
        </p:nvSpPr>
        <p:spPr>
          <a:xfrm>
            <a:off x="402336" y="790540"/>
            <a:ext cx="11235437" cy="433965"/>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What is it?</a:t>
            </a:r>
          </a:p>
        </p:txBody>
      </p:sp>
      <p:grpSp>
        <p:nvGrpSpPr>
          <p:cNvPr id="6" name="Group 5">
            <a:extLst>
              <a:ext uri="{FF2B5EF4-FFF2-40B4-BE49-F238E27FC236}">
                <a16:creationId xmlns:a16="http://schemas.microsoft.com/office/drawing/2014/main" id="{0B3852DC-90D9-41C8-9F31-85A83A7D79AA}"/>
              </a:ext>
            </a:extLst>
          </p:cNvPr>
          <p:cNvGrpSpPr/>
          <p:nvPr/>
        </p:nvGrpSpPr>
        <p:grpSpPr>
          <a:xfrm>
            <a:off x="0" y="3704457"/>
            <a:ext cx="3598815" cy="1897390"/>
            <a:chOff x="0" y="3704457"/>
            <a:chExt cx="3598815" cy="1897390"/>
          </a:xfrm>
        </p:grpSpPr>
        <p:sp>
          <p:nvSpPr>
            <p:cNvPr id="11" name="TextBox 10">
              <a:extLst>
                <a:ext uri="{FF2B5EF4-FFF2-40B4-BE49-F238E27FC236}">
                  <a16:creationId xmlns:a16="http://schemas.microsoft.com/office/drawing/2014/main" id="{06DB4823-A065-4C4E-9877-1A51EA5D83DB}"/>
                </a:ext>
              </a:extLst>
            </p:cNvPr>
            <p:cNvSpPr txBox="1"/>
            <p:nvPr/>
          </p:nvSpPr>
          <p:spPr>
            <a:xfrm>
              <a:off x="0" y="4278408"/>
              <a:ext cx="3494314" cy="1323439"/>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Automate frequent, time-consuming, and error-prone management tasks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Runbooks: PowerShell, Python and graphical</a:t>
              </a:r>
            </a:p>
          </p:txBody>
        </p:sp>
        <p:sp>
          <p:nvSpPr>
            <p:cNvPr id="9" name="TextBox 8">
              <a:extLst>
                <a:ext uri="{FF2B5EF4-FFF2-40B4-BE49-F238E27FC236}">
                  <a16:creationId xmlns:a16="http://schemas.microsoft.com/office/drawing/2014/main" id="{DFAC4071-60A8-44EC-B887-1810841551FF}"/>
                </a:ext>
              </a:extLst>
            </p:cNvPr>
            <p:cNvSpPr txBox="1"/>
            <p:nvPr/>
          </p:nvSpPr>
          <p:spPr>
            <a:xfrm>
              <a:off x="561702" y="3704457"/>
              <a:ext cx="3037113" cy="333489"/>
            </a:xfrm>
            <a:prstGeom prst="rect">
              <a:avLst/>
            </a:prstGeom>
            <a:solidFill>
              <a:srgbClr val="0078D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567"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Process</a:t>
              </a:r>
              <a:r>
                <a:rPr kumimoji="0" lang="es-E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 </a:t>
              </a:r>
              <a:r>
                <a:rPr kumimoji="0" lang="es-ES" sz="1567"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Automation</a:t>
              </a:r>
              <a:endPar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7" name="Group 6">
            <a:extLst>
              <a:ext uri="{FF2B5EF4-FFF2-40B4-BE49-F238E27FC236}">
                <a16:creationId xmlns:a16="http://schemas.microsoft.com/office/drawing/2014/main" id="{0EB9CCB2-2C43-43B0-BFC9-AF539ADDD855}"/>
              </a:ext>
            </a:extLst>
          </p:cNvPr>
          <p:cNvGrpSpPr/>
          <p:nvPr/>
        </p:nvGrpSpPr>
        <p:grpSpPr>
          <a:xfrm>
            <a:off x="8223069" y="3704457"/>
            <a:ext cx="3691889" cy="2143611"/>
            <a:chOff x="4174109" y="3704457"/>
            <a:chExt cx="3691889" cy="2143611"/>
          </a:xfrm>
        </p:grpSpPr>
        <p:sp>
          <p:nvSpPr>
            <p:cNvPr id="15" name="TextBox 14">
              <a:extLst>
                <a:ext uri="{FF2B5EF4-FFF2-40B4-BE49-F238E27FC236}">
                  <a16:creationId xmlns:a16="http://schemas.microsoft.com/office/drawing/2014/main" id="{23B84090-0B19-4F8C-829B-C606118A16B1}"/>
                </a:ext>
              </a:extLst>
            </p:cNvPr>
            <p:cNvSpPr txBox="1"/>
            <p:nvPr/>
          </p:nvSpPr>
          <p:spPr>
            <a:xfrm>
              <a:off x="4174109" y="4278408"/>
              <a:ext cx="3691889" cy="156966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Desired State Configuration. Monitor and automatically update machine configuration across physical and virtual machines, Windows or Linux, in the cloud or on-premises</a:t>
              </a:r>
            </a:p>
          </p:txBody>
        </p:sp>
        <p:sp>
          <p:nvSpPr>
            <p:cNvPr id="13" name="TextBox 12">
              <a:extLst>
                <a:ext uri="{FF2B5EF4-FFF2-40B4-BE49-F238E27FC236}">
                  <a16:creationId xmlns:a16="http://schemas.microsoft.com/office/drawing/2014/main" id="{129D4FE3-FA7A-4ACD-8D30-36D208063334}"/>
                </a:ext>
              </a:extLst>
            </p:cNvPr>
            <p:cNvSpPr txBox="1"/>
            <p:nvPr/>
          </p:nvSpPr>
          <p:spPr>
            <a:xfrm>
              <a:off x="4719773" y="3704457"/>
              <a:ext cx="3037112" cy="333489"/>
            </a:xfrm>
            <a:prstGeom prst="rect">
              <a:avLst/>
            </a:prstGeom>
            <a:solidFill>
              <a:srgbClr val="0078D4"/>
            </a:solidFill>
          </p:spPr>
          <p:txBody>
            <a:bodyPr wrap="square">
              <a:spAutoFit/>
            </a:bodyPr>
            <a:lstStyle>
              <a:defPPr>
                <a:defRPr lang="en-US"/>
              </a:defPPr>
              <a:lvl1pPr>
                <a:defRPr sz="1567" b="1">
                  <a:gradFill>
                    <a:gsLst>
                      <a:gs pos="0">
                        <a:srgbClr val="FFFFFF"/>
                      </a:gs>
                      <a:gs pos="100000">
                        <a:srgbClr val="FFFFFF"/>
                      </a:gs>
                    </a:gsLst>
                    <a:lin ang="5400000" scaled="0"/>
                  </a:gradFill>
                  <a:latin typeface="Segoe UI Semibold"/>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Configuration Management</a:t>
              </a:r>
            </a:p>
          </p:txBody>
        </p:sp>
      </p:grpSp>
      <p:grpSp>
        <p:nvGrpSpPr>
          <p:cNvPr id="10" name="Group 9">
            <a:extLst>
              <a:ext uri="{FF2B5EF4-FFF2-40B4-BE49-F238E27FC236}">
                <a16:creationId xmlns:a16="http://schemas.microsoft.com/office/drawing/2014/main" id="{976192B8-AD43-4A73-93B0-A01E7EF17FE8}"/>
              </a:ext>
            </a:extLst>
          </p:cNvPr>
          <p:cNvGrpSpPr/>
          <p:nvPr/>
        </p:nvGrpSpPr>
        <p:grpSpPr>
          <a:xfrm>
            <a:off x="4064997" y="3704457"/>
            <a:ext cx="3691889" cy="2017968"/>
            <a:chOff x="8375490" y="3583879"/>
            <a:chExt cx="3691889" cy="2017968"/>
          </a:xfrm>
        </p:grpSpPr>
        <p:sp>
          <p:nvSpPr>
            <p:cNvPr id="8" name="TextBox 7">
              <a:extLst>
                <a:ext uri="{FF2B5EF4-FFF2-40B4-BE49-F238E27FC236}">
                  <a16:creationId xmlns:a16="http://schemas.microsoft.com/office/drawing/2014/main" id="{8C087211-C3C4-4434-A6E7-486E37956B24}"/>
                </a:ext>
              </a:extLst>
            </p:cNvPr>
            <p:cNvSpPr txBox="1"/>
            <p:nvPr/>
          </p:nvSpPr>
          <p:spPr>
            <a:xfrm>
              <a:off x="8877844" y="3583879"/>
              <a:ext cx="3037114" cy="574644"/>
            </a:xfrm>
            <a:prstGeom prst="rect">
              <a:avLst/>
            </a:prstGeom>
            <a:solidFill>
              <a:srgbClr val="0078D4"/>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Update Management, Change Tracking and Inventory</a:t>
              </a:r>
            </a:p>
          </p:txBody>
        </p:sp>
        <p:sp>
          <p:nvSpPr>
            <p:cNvPr id="19" name="TextBox 18">
              <a:extLst>
                <a:ext uri="{FF2B5EF4-FFF2-40B4-BE49-F238E27FC236}">
                  <a16:creationId xmlns:a16="http://schemas.microsoft.com/office/drawing/2014/main" id="{BD86EB90-DBC6-4182-8C95-F5089AC739BC}"/>
                </a:ext>
              </a:extLst>
            </p:cNvPr>
            <p:cNvSpPr txBox="1"/>
            <p:nvPr/>
          </p:nvSpPr>
          <p:spPr>
            <a:xfrm>
              <a:off x="8375490" y="4278408"/>
              <a:ext cx="3691889" cy="1323439"/>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Manage O.S. updates for Linux and Windows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Track configuration changes on files, registries, daemons, services and software</a:t>
              </a:r>
            </a:p>
          </p:txBody>
        </p:sp>
      </p:grpSp>
    </p:spTree>
    <p:extLst>
      <p:ext uri="{BB962C8B-B14F-4D97-AF65-F5344CB8AC3E}">
        <p14:creationId xmlns:p14="http://schemas.microsoft.com/office/powerpoint/2010/main" val="2374958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24" y="339404"/>
            <a:ext cx="11274552" cy="685800"/>
          </a:xfrm>
        </p:spPr>
        <p:txBody>
          <a:bodyPr>
            <a:normAutofit/>
          </a:bodyPr>
          <a:lstStyle/>
          <a:p>
            <a:r>
              <a:rPr lang="en-US" sz="3600" b="1" spc="-50">
                <a:ln w="3175">
                  <a:noFill/>
                </a:ln>
                <a:gradFill>
                  <a:gsLst>
                    <a:gs pos="1250">
                      <a:schemeClr val="tx1"/>
                    </a:gs>
                    <a:gs pos="100000">
                      <a:schemeClr val="tx1"/>
                    </a:gs>
                  </a:gsLst>
                  <a:lin ang="5400000" scaled="0"/>
                </a:gradFill>
                <a:latin typeface="Segoe UI Semibold (Headings)"/>
                <a:ea typeface="+mn-ea"/>
                <a:cs typeface="Segoe UI" pitchFamily="34" charset="0"/>
              </a:rPr>
              <a:t>What is a Runbook</a:t>
            </a:r>
          </a:p>
        </p:txBody>
      </p:sp>
      <p:sp>
        <p:nvSpPr>
          <p:cNvPr id="3" name="Text Placeholder 2"/>
          <p:cNvSpPr>
            <a:spLocks noGrp="1"/>
          </p:cNvSpPr>
          <p:nvPr>
            <p:ph type="body" sz="quarter" idx="13"/>
          </p:nvPr>
        </p:nvSpPr>
        <p:spPr>
          <a:xfrm>
            <a:off x="402336" y="1298448"/>
            <a:ext cx="11173968" cy="4956048"/>
          </a:xfrm>
        </p:spPr>
        <p:txBody>
          <a:bodyPr>
            <a:normAutofit/>
          </a:bodyPr>
          <a:lstStyle/>
          <a:p>
            <a:r>
              <a:rPr lang="en-US" sz="1900">
                <a:solidFill>
                  <a:srgbClr val="1A1A1A"/>
                </a:solidFill>
                <a:latin typeface="Segoe UI"/>
                <a:cs typeface="+mn-cs"/>
              </a:rPr>
              <a:t>In Azure Automation, a Runbook is a file that contains a set of procedures and operations.</a:t>
            </a:r>
          </a:p>
          <a:p>
            <a:endParaRPr lang="en-US" sz="1900">
              <a:solidFill>
                <a:srgbClr val="1A1A1A"/>
              </a:solidFill>
              <a:latin typeface="Segoe UI"/>
              <a:cs typeface="+mn-cs"/>
            </a:endParaRPr>
          </a:p>
          <a:p>
            <a:r>
              <a:rPr lang="en-US" sz="1900">
                <a:solidFill>
                  <a:srgbClr val="1A1A1A"/>
                </a:solidFill>
                <a:latin typeface="Segoe UI"/>
                <a:cs typeface="+mn-cs"/>
              </a:rPr>
              <a:t>Runbooks are used as input for the Azure Automation service to process.</a:t>
            </a:r>
          </a:p>
          <a:p>
            <a:endParaRPr lang="en-US" sz="1900">
              <a:solidFill>
                <a:srgbClr val="1A1A1A"/>
              </a:solidFill>
              <a:latin typeface="Segoe UI"/>
              <a:cs typeface="+mn-cs"/>
            </a:endParaRPr>
          </a:p>
          <a:p>
            <a:r>
              <a:rPr lang="en-US" sz="1900">
                <a:solidFill>
                  <a:srgbClr val="1A1A1A"/>
                </a:solidFill>
                <a:latin typeface="Segoe UI"/>
                <a:cs typeface="+mn-cs"/>
              </a:rPr>
              <a:t>There are several types of runbooks: PowerShell, Graphical, PowerShell Workflow or Python</a:t>
            </a:r>
          </a:p>
          <a:p>
            <a:endParaRPr lang="en-US" sz="1900">
              <a:solidFill>
                <a:srgbClr val="1A1A1A"/>
              </a:solidFill>
              <a:latin typeface="Segoe UI"/>
              <a:cs typeface="+mn-cs"/>
            </a:endParaRPr>
          </a:p>
          <a:p>
            <a:r>
              <a:rPr lang="en-US" sz="1900">
                <a:solidFill>
                  <a:srgbClr val="1A1A1A"/>
                </a:solidFill>
                <a:latin typeface="Segoe UI"/>
                <a:cs typeface="+mn-cs"/>
              </a:rPr>
              <a:t>PowerShell Workflow is a PowerShell extension that allows you to run a PowerShell script on multiple devices in parallel with added functionality such as checkpoints, suspend &amp; restart.</a:t>
            </a:r>
          </a:p>
        </p:txBody>
      </p:sp>
      <p:pic>
        <p:nvPicPr>
          <p:cNvPr id="5" name="Picture 4"/>
          <p:cNvPicPr>
            <a:picLocks noChangeAspect="1"/>
          </p:cNvPicPr>
          <p:nvPr/>
        </p:nvPicPr>
        <p:blipFill>
          <a:blip r:embed="rId3"/>
          <a:stretch>
            <a:fillRect/>
          </a:stretch>
        </p:blipFill>
        <p:spPr>
          <a:xfrm>
            <a:off x="4341103" y="4853937"/>
            <a:ext cx="7235201" cy="1400559"/>
          </a:xfrm>
          <a:prstGeom prst="rect">
            <a:avLst/>
          </a:prstGeom>
        </p:spPr>
      </p:pic>
    </p:spTree>
    <p:extLst>
      <p:ext uri="{BB962C8B-B14F-4D97-AF65-F5344CB8AC3E}">
        <p14:creationId xmlns:p14="http://schemas.microsoft.com/office/powerpoint/2010/main" val="2673045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654" y="290187"/>
            <a:ext cx="10156692" cy="702268"/>
          </a:xfrm>
        </p:spPr>
        <p:txBody>
          <a:bodyPr>
            <a:noAutofit/>
          </a:bodyPr>
          <a:lstStyle/>
          <a:p>
            <a:pPr algn="ctr"/>
            <a:r>
              <a:rPr lang="en-US" sz="4000">
                <a:latin typeface="Arial" panose="020B0604020202020204" pitchFamily="34" charset="0"/>
                <a:ea typeface="Century Gothic" charset="0"/>
                <a:cs typeface="Arial" panose="020B0604020202020204" pitchFamily="34" charset="0"/>
              </a:rPr>
              <a:t>Tooling Categories</a:t>
            </a:r>
          </a:p>
        </p:txBody>
      </p:sp>
      <p:sp>
        <p:nvSpPr>
          <p:cNvPr id="17" name="Right Arrow 3">
            <a:extLst>
              <a:ext uri="{FF2B5EF4-FFF2-40B4-BE49-F238E27FC236}">
                <a16:creationId xmlns:a16="http://schemas.microsoft.com/office/drawing/2014/main" id="{CC27CA06-B293-4079-9443-8E6EE9824F76}"/>
              </a:ext>
            </a:extLst>
          </p:cNvPr>
          <p:cNvSpPr/>
          <p:nvPr/>
        </p:nvSpPr>
        <p:spPr bwMode="auto">
          <a:xfrm>
            <a:off x="493345" y="1032772"/>
            <a:ext cx="11280012" cy="1371530"/>
          </a:xfrm>
          <a:prstGeom prst="rightArrow">
            <a:avLst/>
          </a:prstGeom>
          <a:solidFill>
            <a:srgbClr val="1696E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529" b="0" i="0" u="none" strike="noStrike" kern="1200" cap="none" spc="0" normalizeH="0" baseline="0" noProof="0">
                <a:ln>
                  <a:noFill/>
                </a:ln>
                <a:solidFill>
                  <a:schemeClr val="tx1"/>
                </a:solidFill>
                <a:effectLst/>
                <a:uLnTx/>
                <a:uFillTx/>
                <a:latin typeface="Segoe UI"/>
                <a:ea typeface="+mn-ea"/>
                <a:cs typeface="+mn-cs"/>
              </a:rPr>
              <a:t>Tools and Technologies</a:t>
            </a:r>
          </a:p>
        </p:txBody>
      </p:sp>
      <p:sp>
        <p:nvSpPr>
          <p:cNvPr id="18" name="Chevron 6">
            <a:extLst>
              <a:ext uri="{FF2B5EF4-FFF2-40B4-BE49-F238E27FC236}">
                <a16:creationId xmlns:a16="http://schemas.microsoft.com/office/drawing/2014/main" id="{724E929E-E8F8-4116-8AF7-AE45487FE95F}"/>
              </a:ext>
            </a:extLst>
          </p:cNvPr>
          <p:cNvSpPr/>
          <p:nvPr/>
        </p:nvSpPr>
        <p:spPr bwMode="auto">
          <a:xfrm>
            <a:off x="2968966" y="2309255"/>
            <a:ext cx="475105" cy="475105"/>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mn-cs"/>
            </a:endParaRPr>
          </a:p>
        </p:txBody>
      </p:sp>
      <p:pic>
        <p:nvPicPr>
          <p:cNvPr id="19" name="Picture 18" descr="CloudFormation.png">
            <a:extLst>
              <a:ext uri="{FF2B5EF4-FFF2-40B4-BE49-F238E27FC236}">
                <a16:creationId xmlns:a16="http://schemas.microsoft.com/office/drawing/2014/main" id="{836447C4-248A-47F4-8F27-3771B85B7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87" y="4201709"/>
            <a:ext cx="717140" cy="717140"/>
          </a:xfrm>
          <a:prstGeom prst="rect">
            <a:avLst/>
          </a:prstGeom>
        </p:spPr>
      </p:pic>
      <p:pic>
        <p:nvPicPr>
          <p:cNvPr id="21" name="Picture 20">
            <a:extLst>
              <a:ext uri="{FF2B5EF4-FFF2-40B4-BE49-F238E27FC236}">
                <a16:creationId xmlns:a16="http://schemas.microsoft.com/office/drawing/2014/main" id="{6B0437B7-5283-4908-A873-5623AAD2541A}"/>
              </a:ext>
            </a:extLst>
          </p:cNvPr>
          <p:cNvPicPr>
            <a:picLocks noChangeAspect="1"/>
          </p:cNvPicPr>
          <p:nvPr/>
        </p:nvPicPr>
        <p:blipFill>
          <a:blip r:embed="rId4"/>
          <a:stretch>
            <a:fillRect/>
          </a:stretch>
        </p:blipFill>
        <p:spPr>
          <a:xfrm>
            <a:off x="591087" y="5147148"/>
            <a:ext cx="752052" cy="669796"/>
          </a:xfrm>
          <a:prstGeom prst="rect">
            <a:avLst/>
          </a:prstGeom>
        </p:spPr>
      </p:pic>
      <p:sp>
        <p:nvSpPr>
          <p:cNvPr id="22" name="Chevron 11">
            <a:extLst>
              <a:ext uri="{FF2B5EF4-FFF2-40B4-BE49-F238E27FC236}">
                <a16:creationId xmlns:a16="http://schemas.microsoft.com/office/drawing/2014/main" id="{580CF890-A1FE-405C-AF2D-DC79C08CF82B}"/>
              </a:ext>
            </a:extLst>
          </p:cNvPr>
          <p:cNvSpPr/>
          <p:nvPr/>
        </p:nvSpPr>
        <p:spPr bwMode="auto">
          <a:xfrm>
            <a:off x="6674664" y="2323471"/>
            <a:ext cx="475105" cy="475105"/>
          </a:xfrm>
          <a:prstGeom prst="chevron">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mn-cs"/>
            </a:endParaRPr>
          </a:p>
        </p:txBody>
      </p:sp>
      <p:sp>
        <p:nvSpPr>
          <p:cNvPr id="23" name="Right Brace 22">
            <a:extLst>
              <a:ext uri="{FF2B5EF4-FFF2-40B4-BE49-F238E27FC236}">
                <a16:creationId xmlns:a16="http://schemas.microsoft.com/office/drawing/2014/main" id="{CA6525FA-2812-486E-ABC1-97AFC2234896}"/>
              </a:ext>
            </a:extLst>
          </p:cNvPr>
          <p:cNvSpPr/>
          <p:nvPr/>
        </p:nvSpPr>
        <p:spPr>
          <a:xfrm rot="5400000">
            <a:off x="1558313" y="1840181"/>
            <a:ext cx="315295" cy="2018072"/>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 name="Right Brace 23">
            <a:extLst>
              <a:ext uri="{FF2B5EF4-FFF2-40B4-BE49-F238E27FC236}">
                <a16:creationId xmlns:a16="http://schemas.microsoft.com/office/drawing/2014/main" id="{15593396-B556-4EC7-B55C-975676F88C99}"/>
              </a:ext>
            </a:extLst>
          </p:cNvPr>
          <p:cNvSpPr/>
          <p:nvPr/>
        </p:nvSpPr>
        <p:spPr>
          <a:xfrm rot="5400000">
            <a:off x="4860959" y="1370243"/>
            <a:ext cx="307051" cy="294970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5" name="Right Brace 24">
            <a:extLst>
              <a:ext uri="{FF2B5EF4-FFF2-40B4-BE49-F238E27FC236}">
                <a16:creationId xmlns:a16="http://schemas.microsoft.com/office/drawing/2014/main" id="{03751C6B-08BB-41AA-B418-11C4BAEC42AE}"/>
              </a:ext>
            </a:extLst>
          </p:cNvPr>
          <p:cNvSpPr/>
          <p:nvPr/>
        </p:nvSpPr>
        <p:spPr>
          <a:xfrm rot="5400000">
            <a:off x="8981507" y="1009914"/>
            <a:ext cx="319415" cy="367448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 name="TextBox 25">
            <a:extLst>
              <a:ext uri="{FF2B5EF4-FFF2-40B4-BE49-F238E27FC236}">
                <a16:creationId xmlns:a16="http://schemas.microsoft.com/office/drawing/2014/main" id="{2CA185A4-DC4C-4DE2-9E8C-190DB0E85DE9}"/>
              </a:ext>
            </a:extLst>
          </p:cNvPr>
          <p:cNvSpPr txBox="1"/>
          <p:nvPr/>
        </p:nvSpPr>
        <p:spPr>
          <a:xfrm>
            <a:off x="727457" y="2241697"/>
            <a:ext cx="1997969" cy="6155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a:ea typeface="+mn-ea"/>
                <a:cs typeface="+mn-cs"/>
              </a:rPr>
              <a:t>Provisioning</a:t>
            </a:r>
          </a:p>
        </p:txBody>
      </p:sp>
      <p:sp>
        <p:nvSpPr>
          <p:cNvPr id="27" name="TextBox 26">
            <a:extLst>
              <a:ext uri="{FF2B5EF4-FFF2-40B4-BE49-F238E27FC236}">
                <a16:creationId xmlns:a16="http://schemas.microsoft.com/office/drawing/2014/main" id="{BEB03D8E-7E3B-40F0-A671-EA7D13B76396}"/>
              </a:ext>
            </a:extLst>
          </p:cNvPr>
          <p:cNvSpPr txBox="1"/>
          <p:nvPr/>
        </p:nvSpPr>
        <p:spPr>
          <a:xfrm>
            <a:off x="3559371" y="2277153"/>
            <a:ext cx="2901602" cy="6155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a:ea typeface="+mn-ea"/>
                <a:cs typeface="+mn-cs"/>
              </a:rPr>
              <a:t>Operational Config</a:t>
            </a:r>
          </a:p>
        </p:txBody>
      </p:sp>
      <p:sp>
        <p:nvSpPr>
          <p:cNvPr id="28" name="TextBox 27">
            <a:extLst>
              <a:ext uri="{FF2B5EF4-FFF2-40B4-BE49-F238E27FC236}">
                <a16:creationId xmlns:a16="http://schemas.microsoft.com/office/drawing/2014/main" id="{036C0CE3-EAD8-4044-A2DB-9FD5582F48F0}"/>
              </a:ext>
            </a:extLst>
          </p:cNvPr>
          <p:cNvSpPr txBox="1"/>
          <p:nvPr/>
        </p:nvSpPr>
        <p:spPr>
          <a:xfrm>
            <a:off x="7192091" y="2277153"/>
            <a:ext cx="3951266"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a:ea typeface="+mn-ea"/>
                <a:cs typeface="+mn-cs"/>
              </a:rPr>
              <a:t>Cont. Integration / Deploy</a:t>
            </a:r>
          </a:p>
        </p:txBody>
      </p:sp>
      <p:pic>
        <p:nvPicPr>
          <p:cNvPr id="29" name="Picture 28">
            <a:extLst>
              <a:ext uri="{FF2B5EF4-FFF2-40B4-BE49-F238E27FC236}">
                <a16:creationId xmlns:a16="http://schemas.microsoft.com/office/drawing/2014/main" id="{9521CEB6-5137-4B68-92D2-882B907508B5}"/>
              </a:ext>
            </a:extLst>
          </p:cNvPr>
          <p:cNvPicPr>
            <a:picLocks noChangeAspect="1"/>
          </p:cNvPicPr>
          <p:nvPr/>
        </p:nvPicPr>
        <p:blipFill>
          <a:blip r:embed="rId5"/>
          <a:stretch>
            <a:fillRect/>
          </a:stretch>
        </p:blipFill>
        <p:spPr>
          <a:xfrm>
            <a:off x="3780236" y="3468235"/>
            <a:ext cx="709670" cy="831061"/>
          </a:xfrm>
          <a:prstGeom prst="rect">
            <a:avLst/>
          </a:prstGeom>
        </p:spPr>
      </p:pic>
      <p:pic>
        <p:nvPicPr>
          <p:cNvPr id="30" name="Picture 29">
            <a:extLst>
              <a:ext uri="{FF2B5EF4-FFF2-40B4-BE49-F238E27FC236}">
                <a16:creationId xmlns:a16="http://schemas.microsoft.com/office/drawing/2014/main" id="{A13B8518-3110-49AF-A215-E719AA5D4EF4}"/>
              </a:ext>
            </a:extLst>
          </p:cNvPr>
          <p:cNvPicPr>
            <a:picLocks noChangeAspect="1"/>
          </p:cNvPicPr>
          <p:nvPr/>
        </p:nvPicPr>
        <p:blipFill>
          <a:blip r:embed="rId6"/>
          <a:stretch>
            <a:fillRect/>
          </a:stretch>
        </p:blipFill>
        <p:spPr>
          <a:xfrm>
            <a:off x="4900767" y="3468235"/>
            <a:ext cx="1680797" cy="429537"/>
          </a:xfrm>
          <a:prstGeom prst="rect">
            <a:avLst/>
          </a:prstGeom>
        </p:spPr>
      </p:pic>
      <p:pic>
        <p:nvPicPr>
          <p:cNvPr id="31" name="Picture 30">
            <a:extLst>
              <a:ext uri="{FF2B5EF4-FFF2-40B4-BE49-F238E27FC236}">
                <a16:creationId xmlns:a16="http://schemas.microsoft.com/office/drawing/2014/main" id="{C83B0903-4325-41F4-9B22-AA43358DE58D}"/>
              </a:ext>
            </a:extLst>
          </p:cNvPr>
          <p:cNvPicPr>
            <a:picLocks noChangeAspect="1"/>
          </p:cNvPicPr>
          <p:nvPr/>
        </p:nvPicPr>
        <p:blipFill>
          <a:blip r:embed="rId7"/>
          <a:stretch>
            <a:fillRect/>
          </a:stretch>
        </p:blipFill>
        <p:spPr>
          <a:xfrm>
            <a:off x="5406556" y="4201710"/>
            <a:ext cx="1196757" cy="945438"/>
          </a:xfrm>
          <a:prstGeom prst="rect">
            <a:avLst/>
          </a:prstGeom>
        </p:spPr>
      </p:pic>
      <p:pic>
        <p:nvPicPr>
          <p:cNvPr id="32" name="Picture 31">
            <a:extLst>
              <a:ext uri="{FF2B5EF4-FFF2-40B4-BE49-F238E27FC236}">
                <a16:creationId xmlns:a16="http://schemas.microsoft.com/office/drawing/2014/main" id="{3DE99741-268D-4C9E-8B40-DF4402A34BED}"/>
              </a:ext>
            </a:extLst>
          </p:cNvPr>
          <p:cNvPicPr>
            <a:picLocks noChangeAspect="1"/>
          </p:cNvPicPr>
          <p:nvPr/>
        </p:nvPicPr>
        <p:blipFill>
          <a:blip r:embed="rId8"/>
          <a:stretch>
            <a:fillRect/>
          </a:stretch>
        </p:blipFill>
        <p:spPr>
          <a:xfrm>
            <a:off x="3444071" y="4572353"/>
            <a:ext cx="1796235" cy="574795"/>
          </a:xfrm>
          <a:prstGeom prst="rect">
            <a:avLst/>
          </a:prstGeom>
        </p:spPr>
      </p:pic>
      <p:pic>
        <p:nvPicPr>
          <p:cNvPr id="33" name="Picture 32">
            <a:extLst>
              <a:ext uri="{FF2B5EF4-FFF2-40B4-BE49-F238E27FC236}">
                <a16:creationId xmlns:a16="http://schemas.microsoft.com/office/drawing/2014/main" id="{83458786-2058-451A-A1A5-F35DBB10BCB8}"/>
              </a:ext>
            </a:extLst>
          </p:cNvPr>
          <p:cNvPicPr>
            <a:picLocks noChangeAspect="1"/>
          </p:cNvPicPr>
          <p:nvPr/>
        </p:nvPicPr>
        <p:blipFill>
          <a:blip r:embed="rId9"/>
          <a:stretch>
            <a:fillRect/>
          </a:stretch>
        </p:blipFill>
        <p:spPr>
          <a:xfrm>
            <a:off x="7600095" y="3158134"/>
            <a:ext cx="1252519" cy="939389"/>
          </a:xfrm>
          <a:prstGeom prst="rect">
            <a:avLst/>
          </a:prstGeom>
        </p:spPr>
      </p:pic>
      <p:pic>
        <p:nvPicPr>
          <p:cNvPr id="34" name="Picture 33">
            <a:extLst>
              <a:ext uri="{FF2B5EF4-FFF2-40B4-BE49-F238E27FC236}">
                <a16:creationId xmlns:a16="http://schemas.microsoft.com/office/drawing/2014/main" id="{26CFAA36-02C2-4B77-B5EB-345B4490DC34}"/>
              </a:ext>
            </a:extLst>
          </p:cNvPr>
          <p:cNvPicPr>
            <a:picLocks noChangeAspect="1"/>
          </p:cNvPicPr>
          <p:nvPr/>
        </p:nvPicPr>
        <p:blipFill>
          <a:blip r:embed="rId10"/>
          <a:stretch>
            <a:fillRect/>
          </a:stretch>
        </p:blipFill>
        <p:spPr>
          <a:xfrm>
            <a:off x="7221643" y="4309789"/>
            <a:ext cx="1667903" cy="561527"/>
          </a:xfrm>
          <a:prstGeom prst="rect">
            <a:avLst/>
          </a:prstGeom>
        </p:spPr>
      </p:pic>
      <p:sp>
        <p:nvSpPr>
          <p:cNvPr id="36" name="TextBox 35">
            <a:extLst>
              <a:ext uri="{FF2B5EF4-FFF2-40B4-BE49-F238E27FC236}">
                <a16:creationId xmlns:a16="http://schemas.microsoft.com/office/drawing/2014/main" id="{57060688-49B4-45EC-9021-EBD4A76BBF4E}"/>
              </a:ext>
            </a:extLst>
          </p:cNvPr>
          <p:cNvSpPr txBox="1"/>
          <p:nvPr/>
        </p:nvSpPr>
        <p:spPr>
          <a:xfrm>
            <a:off x="986878" y="6202520"/>
            <a:ext cx="1610716" cy="6155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effectLst/>
                <a:uLnTx/>
                <a:uFillTx/>
                <a:latin typeface="Segoe UI"/>
                <a:ea typeface="+mn-ea"/>
                <a:cs typeface="+mn-cs"/>
              </a:rPr>
              <a:t>Platform</a:t>
            </a:r>
          </a:p>
        </p:txBody>
      </p:sp>
      <p:sp>
        <p:nvSpPr>
          <p:cNvPr id="37" name="TextBox 36">
            <a:extLst>
              <a:ext uri="{FF2B5EF4-FFF2-40B4-BE49-F238E27FC236}">
                <a16:creationId xmlns:a16="http://schemas.microsoft.com/office/drawing/2014/main" id="{5C24F3E0-5BD2-4EA5-BDF6-9752463D8573}"/>
              </a:ext>
            </a:extLst>
          </p:cNvPr>
          <p:cNvSpPr txBox="1"/>
          <p:nvPr/>
        </p:nvSpPr>
        <p:spPr>
          <a:xfrm>
            <a:off x="8389062" y="6226410"/>
            <a:ext cx="2774059" cy="61551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effectLst/>
                <a:uLnTx/>
                <a:uFillTx/>
                <a:latin typeface="Segoe UI"/>
                <a:ea typeface="+mn-ea"/>
                <a:cs typeface="+mn-cs"/>
              </a:rPr>
              <a:t>App/Dev/Ops</a:t>
            </a:r>
          </a:p>
        </p:txBody>
      </p:sp>
      <p:sp>
        <p:nvSpPr>
          <p:cNvPr id="38" name="TextBox 37">
            <a:extLst>
              <a:ext uri="{FF2B5EF4-FFF2-40B4-BE49-F238E27FC236}">
                <a16:creationId xmlns:a16="http://schemas.microsoft.com/office/drawing/2014/main" id="{DF068731-939D-41A3-9D2A-B97FBA71B828}"/>
              </a:ext>
            </a:extLst>
          </p:cNvPr>
          <p:cNvSpPr txBox="1"/>
          <p:nvPr/>
        </p:nvSpPr>
        <p:spPr>
          <a:xfrm>
            <a:off x="4596849" y="6202520"/>
            <a:ext cx="1267251" cy="6155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effectLst/>
                <a:uLnTx/>
                <a:uFillTx/>
                <a:latin typeface="Segoe UI"/>
                <a:ea typeface="+mn-ea"/>
                <a:cs typeface="+mn-cs"/>
              </a:rPr>
              <a:t>IT Ops</a:t>
            </a:r>
          </a:p>
        </p:txBody>
      </p:sp>
      <p:pic>
        <p:nvPicPr>
          <p:cNvPr id="40" name="Picture 39">
            <a:extLst>
              <a:ext uri="{FF2B5EF4-FFF2-40B4-BE49-F238E27FC236}">
                <a16:creationId xmlns:a16="http://schemas.microsoft.com/office/drawing/2014/main" id="{EB4FDCFA-860A-452D-A4D4-0D0EFD120074}"/>
              </a:ext>
            </a:extLst>
          </p:cNvPr>
          <p:cNvPicPr>
            <a:picLocks noChangeAspect="1"/>
          </p:cNvPicPr>
          <p:nvPr/>
        </p:nvPicPr>
        <p:blipFill>
          <a:blip r:embed="rId11"/>
          <a:stretch>
            <a:fillRect/>
          </a:stretch>
        </p:blipFill>
        <p:spPr>
          <a:xfrm>
            <a:off x="8634576" y="5040179"/>
            <a:ext cx="2224271" cy="715344"/>
          </a:xfrm>
          <a:prstGeom prst="rect">
            <a:avLst/>
          </a:prstGeom>
        </p:spPr>
      </p:pic>
      <p:pic>
        <p:nvPicPr>
          <p:cNvPr id="45" name="Picture 44">
            <a:extLst>
              <a:ext uri="{FF2B5EF4-FFF2-40B4-BE49-F238E27FC236}">
                <a16:creationId xmlns:a16="http://schemas.microsoft.com/office/drawing/2014/main" id="{C7C7BAC7-BEE1-44DB-B858-AADAA673046F}"/>
              </a:ext>
            </a:extLst>
          </p:cNvPr>
          <p:cNvPicPr>
            <a:picLocks noChangeAspect="1"/>
          </p:cNvPicPr>
          <p:nvPr/>
        </p:nvPicPr>
        <p:blipFill>
          <a:blip r:embed="rId12"/>
          <a:stretch>
            <a:fillRect/>
          </a:stretch>
        </p:blipFill>
        <p:spPr>
          <a:xfrm>
            <a:off x="8934679" y="3196200"/>
            <a:ext cx="1568974" cy="701573"/>
          </a:xfrm>
          <a:prstGeom prst="rect">
            <a:avLst/>
          </a:prstGeom>
        </p:spPr>
      </p:pic>
      <p:pic>
        <p:nvPicPr>
          <p:cNvPr id="2050" name="Picture 2" descr="See the source image">
            <a:extLst>
              <a:ext uri="{FF2B5EF4-FFF2-40B4-BE49-F238E27FC236}">
                <a16:creationId xmlns:a16="http://schemas.microsoft.com/office/drawing/2014/main" id="{6621943D-E25D-421C-A13A-063CEE8EF4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2236" y="3306141"/>
            <a:ext cx="527265" cy="59163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DE2C08CA-35EE-4E8A-BA74-A95265C133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047" y="3269258"/>
            <a:ext cx="716135" cy="71714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9F2B4AED-7DBC-4A40-B668-DC00CA77CFE7}"/>
              </a:ext>
            </a:extLst>
          </p:cNvPr>
          <p:cNvPicPr>
            <a:picLocks noChangeAspect="1"/>
          </p:cNvPicPr>
          <p:nvPr/>
        </p:nvPicPr>
        <p:blipFill>
          <a:blip r:embed="rId7"/>
          <a:stretch>
            <a:fillRect/>
          </a:stretch>
        </p:blipFill>
        <p:spPr>
          <a:xfrm>
            <a:off x="1675437" y="4197049"/>
            <a:ext cx="907772" cy="717140"/>
          </a:xfrm>
          <a:prstGeom prst="rect">
            <a:avLst/>
          </a:prstGeom>
        </p:spPr>
      </p:pic>
      <p:pic>
        <p:nvPicPr>
          <p:cNvPr id="4098" name="Picture 2" descr="Review Project Bicep, an Azure ARM DSL | Jason N. Gaylord">
            <a:extLst>
              <a:ext uri="{FF2B5EF4-FFF2-40B4-BE49-F238E27FC236}">
                <a16:creationId xmlns:a16="http://schemas.microsoft.com/office/drawing/2014/main" id="{B7563AEF-2F4C-4725-B324-1BD5D148EA8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51975" y="4999512"/>
            <a:ext cx="1031025" cy="10310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ee the source image">
            <a:extLst>
              <a:ext uri="{FF2B5EF4-FFF2-40B4-BE49-F238E27FC236}">
                <a16:creationId xmlns:a16="http://schemas.microsoft.com/office/drawing/2014/main" id="{6D0C6382-D159-4237-9DA2-3D9445EAED0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3215" y="5343667"/>
            <a:ext cx="1568974" cy="82371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acker by HashiCorp">
            <a:extLst>
              <a:ext uri="{FF2B5EF4-FFF2-40B4-BE49-F238E27FC236}">
                <a16:creationId xmlns:a16="http://schemas.microsoft.com/office/drawing/2014/main" id="{697CC94C-F2DE-4E95-AA61-D113C5980E7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92005" y="5515024"/>
            <a:ext cx="1680797" cy="56315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github logo">
            <a:extLst>
              <a:ext uri="{FF2B5EF4-FFF2-40B4-BE49-F238E27FC236}">
                <a16:creationId xmlns:a16="http://schemas.microsoft.com/office/drawing/2014/main" id="{33E385F2-BDA1-4F6F-AAF5-5E8F82687EE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2871" t="2546" r="22556" b="-2546"/>
          <a:stretch/>
        </p:blipFill>
        <p:spPr bwMode="auto">
          <a:xfrm>
            <a:off x="7426764" y="4999512"/>
            <a:ext cx="923338" cy="91731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ee the source image">
            <a:extLst>
              <a:ext uri="{FF2B5EF4-FFF2-40B4-BE49-F238E27FC236}">
                <a16:creationId xmlns:a16="http://schemas.microsoft.com/office/drawing/2014/main" id="{0336FA5C-C1B2-41A3-B89B-78BE986508B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1607" t="14325" r="11641" b="13696"/>
          <a:stretch/>
        </p:blipFill>
        <p:spPr bwMode="auto">
          <a:xfrm>
            <a:off x="9172501" y="3996078"/>
            <a:ext cx="1008105" cy="9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0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42"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1000"/>
                                        <p:tgtEl>
                                          <p:spTgt spid="45"/>
                                        </p:tgtEl>
                                      </p:cBhvr>
                                    </p:animEffect>
                                    <p:anim calcmode="lin" valueType="num">
                                      <p:cBhvr>
                                        <p:cTn id="78" dur="1000" fill="hold"/>
                                        <p:tgtEl>
                                          <p:spTgt spid="45"/>
                                        </p:tgtEl>
                                        <p:attrNameLst>
                                          <p:attrName>ppt_x</p:attrName>
                                        </p:attrNameLst>
                                      </p:cBhvr>
                                      <p:tavLst>
                                        <p:tav tm="0">
                                          <p:val>
                                            <p:strVal val="#ppt_x"/>
                                          </p:val>
                                        </p:tav>
                                        <p:tav tm="100000">
                                          <p:val>
                                            <p:strVal val="#ppt_x"/>
                                          </p:val>
                                        </p:tav>
                                      </p:tavLst>
                                    </p:anim>
                                    <p:anim calcmode="lin" valueType="num">
                                      <p:cBhvr>
                                        <p:cTn id="79" dur="1000" fill="hold"/>
                                        <p:tgtEl>
                                          <p:spTgt spid="4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000"/>
                                        <p:tgtEl>
                                          <p:spTgt spid="34"/>
                                        </p:tgtEl>
                                      </p:cBhvr>
                                    </p:animEffect>
                                    <p:anim calcmode="lin" valueType="num">
                                      <p:cBhvr>
                                        <p:cTn id="83" dur="1000" fill="hold"/>
                                        <p:tgtEl>
                                          <p:spTgt spid="34"/>
                                        </p:tgtEl>
                                        <p:attrNameLst>
                                          <p:attrName>ppt_x</p:attrName>
                                        </p:attrNameLst>
                                      </p:cBhvr>
                                      <p:tavLst>
                                        <p:tav tm="0">
                                          <p:val>
                                            <p:strVal val="#ppt_x"/>
                                          </p:val>
                                        </p:tav>
                                        <p:tav tm="100000">
                                          <p:val>
                                            <p:strVal val="#ppt_x"/>
                                          </p:val>
                                        </p:tav>
                                      </p:tavLst>
                                    </p:anim>
                                    <p:anim calcmode="lin" valueType="num">
                                      <p:cBhvr>
                                        <p:cTn id="84" dur="1000" fill="hold"/>
                                        <p:tgtEl>
                                          <p:spTgt spid="3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1000"/>
                                        <p:tgtEl>
                                          <p:spTgt spid="40"/>
                                        </p:tgtEl>
                                      </p:cBhvr>
                                    </p:animEffect>
                                    <p:anim calcmode="lin" valueType="num">
                                      <p:cBhvr>
                                        <p:cTn id="88" dur="1000" fill="hold"/>
                                        <p:tgtEl>
                                          <p:spTgt spid="40"/>
                                        </p:tgtEl>
                                        <p:attrNameLst>
                                          <p:attrName>ppt_x</p:attrName>
                                        </p:attrNameLst>
                                      </p:cBhvr>
                                      <p:tavLst>
                                        <p:tav tm="0">
                                          <p:val>
                                            <p:strVal val="#ppt_x"/>
                                          </p:val>
                                        </p:tav>
                                        <p:tav tm="100000">
                                          <p:val>
                                            <p:strVal val="#ppt_x"/>
                                          </p:val>
                                        </p:tav>
                                      </p:tavLst>
                                    </p:anim>
                                    <p:anim calcmode="lin" valueType="num">
                                      <p:cBhvr>
                                        <p:cTn id="8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childTnLst>
                                </p:cTn>
                              </p:par>
                              <p:par>
                                <p:cTn id="102" presetID="42"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1000"/>
                                        <p:tgtEl>
                                          <p:spTgt spid="41"/>
                                        </p:tgtEl>
                                      </p:cBhvr>
                                    </p:animEffect>
                                    <p:anim calcmode="lin" valueType="num">
                                      <p:cBhvr>
                                        <p:cTn id="105" dur="1000" fill="hold"/>
                                        <p:tgtEl>
                                          <p:spTgt spid="41"/>
                                        </p:tgtEl>
                                        <p:attrNameLst>
                                          <p:attrName>ppt_x</p:attrName>
                                        </p:attrNameLst>
                                      </p:cBhvr>
                                      <p:tavLst>
                                        <p:tav tm="0">
                                          <p:val>
                                            <p:strVal val="#ppt_x"/>
                                          </p:val>
                                        </p:tav>
                                        <p:tav tm="100000">
                                          <p:val>
                                            <p:strVal val="#ppt_x"/>
                                          </p:val>
                                        </p:tav>
                                      </p:tavLst>
                                    </p:anim>
                                    <p:anim calcmode="lin" valueType="num">
                                      <p:cBhvr>
                                        <p:cTn id="10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P spid="23" grpId="0" animBg="1"/>
      <p:bldP spid="24" grpId="0" animBg="1"/>
      <p:bldP spid="25" grpId="0" animBg="1"/>
      <p:bldP spid="26" grpId="0"/>
      <p:bldP spid="27" grpId="0"/>
      <p:bldP spid="28" grpId="0"/>
      <p:bldP spid="36" grpId="0"/>
      <p:bldP spid="37" grpId="0"/>
      <p:bldP spid="3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44" y="339404"/>
            <a:ext cx="11274552" cy="685800"/>
          </a:xfrm>
        </p:spPr>
        <p:txBody>
          <a:bodyPr>
            <a:normAutofit/>
          </a:bodyPr>
          <a:lstStyle/>
          <a:p>
            <a:r>
              <a:rPr lang="en-US" sz="3600" b="1" spc="-50">
                <a:ln w="3175">
                  <a:noFill/>
                </a:ln>
                <a:gradFill>
                  <a:gsLst>
                    <a:gs pos="1250">
                      <a:schemeClr val="tx1"/>
                    </a:gs>
                    <a:gs pos="100000">
                      <a:schemeClr val="tx1"/>
                    </a:gs>
                  </a:gsLst>
                  <a:lin ang="5400000" scaled="0"/>
                </a:gradFill>
                <a:latin typeface="Segoe UI Semibold (Headings)"/>
                <a:ea typeface="+mn-ea"/>
                <a:cs typeface="Segoe UI" pitchFamily="34" charset="0"/>
              </a:rPr>
              <a:t>Start a Runbook</a:t>
            </a:r>
          </a:p>
        </p:txBody>
      </p:sp>
      <p:sp>
        <p:nvSpPr>
          <p:cNvPr id="3" name="Text Placeholder 2"/>
          <p:cNvSpPr>
            <a:spLocks noGrp="1"/>
          </p:cNvSpPr>
          <p:nvPr>
            <p:ph type="body" sz="quarter" idx="13"/>
          </p:nvPr>
        </p:nvSpPr>
        <p:spPr>
          <a:xfrm>
            <a:off x="402336" y="1368910"/>
            <a:ext cx="11173968" cy="4956048"/>
          </a:xfrm>
        </p:spPr>
        <p:txBody>
          <a:bodyPr>
            <a:normAutofit/>
          </a:bodyPr>
          <a:lstStyle/>
          <a:p>
            <a:r>
              <a:rPr lang="en-US" sz="1900">
                <a:solidFill>
                  <a:srgbClr val="1A1A1A"/>
                </a:solidFill>
                <a:latin typeface="Segoe UI"/>
                <a:cs typeface="+mn-cs"/>
              </a:rPr>
              <a:t>There are 7 different ways in which you can start a Runbook.</a:t>
            </a:r>
          </a:p>
          <a:p>
            <a:pPr lvl="1"/>
            <a:r>
              <a:rPr lang="en-US" sz="1900">
                <a:solidFill>
                  <a:srgbClr val="1A1A1A"/>
                </a:solidFill>
                <a:latin typeface="Segoe UI"/>
                <a:cs typeface="+mn-cs"/>
              </a:rPr>
              <a:t>Azure Portal</a:t>
            </a:r>
          </a:p>
          <a:p>
            <a:pPr lvl="1"/>
            <a:r>
              <a:rPr lang="en-US" sz="1900">
                <a:solidFill>
                  <a:srgbClr val="1A1A1A"/>
                </a:solidFill>
                <a:latin typeface="Segoe UI"/>
                <a:cs typeface="+mn-cs"/>
              </a:rPr>
              <a:t>PowerShell</a:t>
            </a:r>
          </a:p>
          <a:p>
            <a:pPr lvl="1"/>
            <a:r>
              <a:rPr lang="en-US" sz="1900">
                <a:solidFill>
                  <a:srgbClr val="1A1A1A"/>
                </a:solidFill>
                <a:latin typeface="Segoe UI"/>
                <a:cs typeface="+mn-cs"/>
              </a:rPr>
              <a:t>Azure Automation API</a:t>
            </a:r>
          </a:p>
          <a:p>
            <a:pPr lvl="1"/>
            <a:r>
              <a:rPr lang="en-US" sz="1900">
                <a:solidFill>
                  <a:srgbClr val="1A1A1A"/>
                </a:solidFill>
                <a:latin typeface="Segoe UI"/>
                <a:cs typeface="+mn-cs"/>
              </a:rPr>
              <a:t>Webhooks</a:t>
            </a:r>
          </a:p>
          <a:p>
            <a:pPr lvl="1"/>
            <a:r>
              <a:rPr lang="en-US" sz="1900">
                <a:solidFill>
                  <a:srgbClr val="1A1A1A"/>
                </a:solidFill>
                <a:latin typeface="Segoe UI"/>
                <a:cs typeface="+mn-cs"/>
              </a:rPr>
              <a:t>Respond to Azure Alert</a:t>
            </a:r>
          </a:p>
          <a:p>
            <a:pPr lvl="1"/>
            <a:r>
              <a:rPr lang="en-US" sz="1900">
                <a:solidFill>
                  <a:srgbClr val="1A1A1A"/>
                </a:solidFill>
                <a:latin typeface="Segoe UI"/>
                <a:cs typeface="+mn-cs"/>
              </a:rPr>
              <a:t>Schedule</a:t>
            </a:r>
          </a:p>
          <a:p>
            <a:pPr lvl="1"/>
            <a:r>
              <a:rPr lang="en-US" sz="1900">
                <a:solidFill>
                  <a:srgbClr val="1A1A1A"/>
                </a:solidFill>
                <a:latin typeface="Segoe UI"/>
                <a:cs typeface="+mn-cs"/>
              </a:rPr>
              <a:t>From Another Runbook</a:t>
            </a:r>
          </a:p>
          <a:p>
            <a:pPr marL="457200" lvl="1" indent="0">
              <a:buNone/>
            </a:pPr>
            <a:endParaRPr lang="en-US" sz="1900">
              <a:solidFill>
                <a:srgbClr val="1A1A1A"/>
              </a:solidFill>
              <a:latin typeface="Segoe UI"/>
              <a:cs typeface="+mn-cs"/>
            </a:endParaRPr>
          </a:p>
        </p:txBody>
      </p:sp>
      <p:pic>
        <p:nvPicPr>
          <p:cNvPr id="5" name="Picture 4">
            <a:extLst>
              <a:ext uri="{FF2B5EF4-FFF2-40B4-BE49-F238E27FC236}">
                <a16:creationId xmlns:a16="http://schemas.microsoft.com/office/drawing/2014/main" id="{9F73BF96-8188-407D-B8A4-71F49DF8147E}"/>
              </a:ext>
            </a:extLst>
          </p:cNvPr>
          <p:cNvPicPr>
            <a:picLocks noChangeAspect="1"/>
          </p:cNvPicPr>
          <p:nvPr/>
        </p:nvPicPr>
        <p:blipFill>
          <a:blip r:embed="rId3"/>
          <a:stretch>
            <a:fillRect/>
          </a:stretch>
        </p:blipFill>
        <p:spPr>
          <a:xfrm>
            <a:off x="8475178" y="4480101"/>
            <a:ext cx="2781300" cy="1381125"/>
          </a:xfrm>
          <a:prstGeom prst="rect">
            <a:avLst/>
          </a:prstGeom>
        </p:spPr>
      </p:pic>
    </p:spTree>
    <p:extLst>
      <p:ext uri="{BB962C8B-B14F-4D97-AF65-F5344CB8AC3E}">
        <p14:creationId xmlns:p14="http://schemas.microsoft.com/office/powerpoint/2010/main" val="2694758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1675-7B52-4EC3-AB54-EF5F8CEBC70B}"/>
              </a:ext>
            </a:extLst>
          </p:cNvPr>
          <p:cNvSpPr>
            <a:spLocks noGrp="1"/>
          </p:cNvSpPr>
          <p:nvPr>
            <p:ph type="title"/>
          </p:nvPr>
        </p:nvSpPr>
        <p:spPr/>
        <p:txBody>
          <a:bodyPr/>
          <a:lstStyle/>
          <a:p>
            <a:r>
              <a:rPr lang="en-US"/>
              <a:t>Process Automation - Use Cases</a:t>
            </a:r>
          </a:p>
        </p:txBody>
      </p:sp>
      <p:sp>
        <p:nvSpPr>
          <p:cNvPr id="3" name="Text Placeholder 2">
            <a:extLst>
              <a:ext uri="{FF2B5EF4-FFF2-40B4-BE49-F238E27FC236}">
                <a16:creationId xmlns:a16="http://schemas.microsoft.com/office/drawing/2014/main" id="{E202B861-E8EF-4826-A0B6-94F06F2FB0A9}"/>
              </a:ext>
            </a:extLst>
          </p:cNvPr>
          <p:cNvSpPr>
            <a:spLocks noGrp="1"/>
          </p:cNvSpPr>
          <p:nvPr>
            <p:ph type="body" sz="quarter" idx="10"/>
          </p:nvPr>
        </p:nvSpPr>
        <p:spPr>
          <a:xfrm>
            <a:off x="551948" y="1497066"/>
            <a:ext cx="11088103" cy="3431709"/>
          </a:xfrm>
        </p:spPr>
        <p:txBody>
          <a:bodyPr/>
          <a:lstStyle/>
          <a:p>
            <a:r>
              <a:rPr lang="en-US" sz="1900">
                <a:solidFill>
                  <a:srgbClr val="1A1A1A"/>
                </a:solidFill>
                <a:latin typeface="Segoe UI"/>
                <a:cs typeface="+mn-cs"/>
              </a:rPr>
              <a:t>Use an Azure Monitor alert to trigger an Azure Automation runbook</a:t>
            </a:r>
            <a:endParaRPr lang="es-ES" sz="1900">
              <a:solidFill>
                <a:srgbClr val="1A1A1A"/>
              </a:solidFill>
              <a:latin typeface="Segoe UI"/>
              <a:cs typeface="+mn-cs"/>
            </a:endParaRPr>
          </a:p>
          <a:p>
            <a:r>
              <a:rPr lang="en-US" sz="1900">
                <a:solidFill>
                  <a:srgbClr val="1A1A1A"/>
                </a:solidFill>
                <a:latin typeface="Segoe UI"/>
                <a:cs typeface="+mn-cs"/>
              </a:rPr>
              <a:t>Start/Stop VMs during off-hours</a:t>
            </a:r>
          </a:p>
          <a:p>
            <a:r>
              <a:rPr lang="en-US" sz="1900">
                <a:solidFill>
                  <a:srgbClr val="1A1A1A"/>
                </a:solidFill>
                <a:latin typeface="Segoe UI"/>
                <a:cs typeface="+mn-cs"/>
              </a:rPr>
              <a:t>Scale an Azure SQL DB based on performance</a:t>
            </a:r>
          </a:p>
          <a:p>
            <a:r>
              <a:rPr lang="en-US" sz="1900">
                <a:solidFill>
                  <a:srgbClr val="1A1A1A"/>
                </a:solidFill>
                <a:latin typeface="Segoe UI"/>
                <a:cs typeface="+mn-cs"/>
              </a:rPr>
              <a:t>Call an Azure Automation runbook from a Log Analytics alert</a:t>
            </a:r>
          </a:p>
          <a:p>
            <a:r>
              <a:rPr lang="en-US" sz="1900">
                <a:solidFill>
                  <a:srgbClr val="1A1A1A"/>
                </a:solidFill>
                <a:latin typeface="Segoe UI"/>
                <a:cs typeface="+mn-cs"/>
              </a:rPr>
              <a:t>Deploy an Azure Resource Manager template in an Azure Automation PowerShell runbook</a:t>
            </a:r>
          </a:p>
          <a:p>
            <a:endParaRPr lang="en-US" sz="1900">
              <a:solidFill>
                <a:srgbClr val="1A1A1A"/>
              </a:solidFill>
              <a:latin typeface="Segoe UI"/>
              <a:cs typeface="+mn-cs"/>
            </a:endParaRPr>
          </a:p>
          <a:p>
            <a:endParaRPr lang="en-US" sz="1900">
              <a:solidFill>
                <a:srgbClr val="1A1A1A"/>
              </a:solidFill>
              <a:latin typeface="Segoe UI"/>
              <a:cs typeface="+mn-cs"/>
            </a:endParaRPr>
          </a:p>
          <a:p>
            <a:endParaRPr lang="es-ES">
              <a:solidFill>
                <a:schemeClr val="tx1"/>
              </a:solidFill>
            </a:endParaRPr>
          </a:p>
          <a:p>
            <a:endParaRPr lang="en-US">
              <a:solidFill>
                <a:schemeClr val="tx1"/>
              </a:solidFill>
            </a:endParaRPr>
          </a:p>
        </p:txBody>
      </p:sp>
    </p:spTree>
    <p:extLst>
      <p:ext uri="{BB962C8B-B14F-4D97-AF65-F5344CB8AC3E}">
        <p14:creationId xmlns:p14="http://schemas.microsoft.com/office/powerpoint/2010/main" val="30533162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7" name="Content Placeholder 2"/>
          <p:cNvSpPr txBox="1">
            <a:spLocks/>
          </p:cNvSpPr>
          <p:nvPr/>
        </p:nvSpPr>
        <p:spPr>
          <a:xfrm>
            <a:off x="502967" y="1697221"/>
            <a:ext cx="8198353" cy="4478232"/>
          </a:xfrm>
          <a:prstGeom prst="rect">
            <a:avLst/>
          </a:prstGeom>
          <a:noFill/>
        </p:spPr>
        <p:txBody>
          <a:bodyPr vert="horz" wrap="square" lIns="179183" tIns="143346" rIns="179183" bIns="143346"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016" rtl="0" eaLnBrk="1" fontAlgn="auto" latinLnBrk="0" hangingPunct="1">
              <a:lnSpc>
                <a:spcPct val="90000"/>
              </a:lnSpc>
              <a:spcBef>
                <a:spcPts val="1172"/>
              </a:spcBef>
              <a:spcAft>
                <a:spcPts val="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Managing diverse environments</a:t>
            </a:r>
          </a:p>
          <a:p>
            <a:pPr marL="215900" marR="0" lvl="2" indent="0" algn="l" defTabSz="914016" rtl="0" eaLnBrk="1" fontAlgn="auto" latinLnBrk="0" hangingPunct="1">
              <a:lnSpc>
                <a:spcPct val="90000"/>
              </a:lnSpc>
              <a:spcBef>
                <a:spcPts val="1172"/>
              </a:spcBef>
              <a:spcAft>
                <a:spcPts val="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Hybrid – on prem and in the cloud</a:t>
            </a:r>
          </a:p>
          <a:p>
            <a:pPr marL="215900" marR="0" lvl="2" indent="0" algn="l" defTabSz="914016" rtl="0" eaLnBrk="1" fontAlgn="auto" latinLnBrk="0" hangingPunct="1">
              <a:lnSpc>
                <a:spcPct val="90000"/>
              </a:lnSpc>
              <a:spcBef>
                <a:spcPts val="1172"/>
              </a:spcBef>
              <a:spcAft>
                <a:spcPts val="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Across operating systems</a:t>
            </a:r>
          </a:p>
          <a:p>
            <a:pPr marL="215900" marR="0" lvl="2" indent="0" algn="l" defTabSz="914016" rtl="0" eaLnBrk="1" fontAlgn="auto" latinLnBrk="0" hangingPunct="1">
              <a:lnSpc>
                <a:spcPct val="90000"/>
              </a:lnSpc>
              <a:spcBef>
                <a:spcPts val="1172"/>
              </a:spcBef>
              <a:spcAft>
                <a:spcPts val="0"/>
              </a:spcAft>
              <a:buClrTx/>
              <a:buSzPct val="90000"/>
              <a:buFont typeface="Arial" pitchFamily="34" charset="0"/>
              <a:buNone/>
              <a:tabLst/>
              <a:defRPr/>
            </a:pPr>
            <a:endParaRPr kumimoji="0" lang="en-US" sz="1900" b="0" i="0" u="none" strike="noStrike" kern="1200" cap="none" spc="0" normalizeH="0" baseline="0" noProof="0">
              <a:ln>
                <a:noFill/>
              </a:ln>
              <a:solidFill>
                <a:srgbClr val="1A1A1A"/>
              </a:solidFill>
              <a:effectLst/>
              <a:uLnTx/>
              <a:uFillTx/>
              <a:latin typeface="Segoe UI"/>
              <a:ea typeface="+mn-ea"/>
              <a:cs typeface="+mn-cs"/>
            </a:endParaRPr>
          </a:p>
          <a:p>
            <a:pPr marL="0" marR="0" lvl="1" indent="0" algn="l" defTabSz="914016" rtl="0" eaLnBrk="1" fontAlgn="auto" latinLnBrk="0" hangingPunct="1">
              <a:lnSpc>
                <a:spcPct val="90000"/>
              </a:lnSpc>
              <a:spcBef>
                <a:spcPts val="1172"/>
              </a:spcBef>
              <a:spcAft>
                <a:spcPts val="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Managing updates at scale</a:t>
            </a:r>
          </a:p>
          <a:p>
            <a:pPr marL="0" marR="0" lvl="1" indent="0" algn="l" defTabSz="914016" rtl="0" eaLnBrk="1" fontAlgn="auto" latinLnBrk="0" hangingPunct="1">
              <a:lnSpc>
                <a:spcPct val="90000"/>
              </a:lnSpc>
              <a:spcBef>
                <a:spcPts val="1172"/>
              </a:spcBef>
              <a:spcAft>
                <a:spcPts val="0"/>
              </a:spcAft>
              <a:buClrTx/>
              <a:buSzPct val="90000"/>
              <a:buFont typeface="Arial" pitchFamily="34" charset="0"/>
              <a:buNone/>
              <a:tabLst/>
              <a:defRPr/>
            </a:pPr>
            <a:endParaRPr kumimoji="0" lang="en-US" sz="1900" b="0" i="0" u="none" strike="noStrike" kern="1200" cap="none" spc="0" normalizeH="0" baseline="0" noProof="0">
              <a:ln>
                <a:noFill/>
              </a:ln>
              <a:solidFill>
                <a:srgbClr val="1A1A1A"/>
              </a:solidFill>
              <a:effectLst/>
              <a:uLnTx/>
              <a:uFillTx/>
              <a:latin typeface="Segoe UI"/>
              <a:ea typeface="+mn-ea"/>
              <a:cs typeface="+mn-cs"/>
            </a:endParaRPr>
          </a:p>
          <a:p>
            <a:pPr marL="0" marR="0" lvl="1" indent="0" algn="l" defTabSz="914016" rtl="0" eaLnBrk="1" fontAlgn="auto" latinLnBrk="0" hangingPunct="1">
              <a:lnSpc>
                <a:spcPct val="90000"/>
              </a:lnSpc>
              <a:spcBef>
                <a:spcPts val="1172"/>
              </a:spcBef>
              <a:spcAft>
                <a:spcPts val="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Enabling centralized compliance, distributed management</a:t>
            </a:r>
          </a:p>
        </p:txBody>
      </p:sp>
      <p:sp>
        <p:nvSpPr>
          <p:cNvPr id="92" name="Rectangle 91">
            <a:extLst>
              <a:ext uri="{FF2B5EF4-FFF2-40B4-BE49-F238E27FC236}">
                <a16:creationId xmlns:a16="http://schemas.microsoft.com/office/drawing/2014/main" id="{90643B7A-21D7-43FD-8DF1-56200DA68F11}"/>
              </a:ext>
            </a:extLst>
          </p:cNvPr>
          <p:cNvSpPr/>
          <p:nvPr/>
        </p:nvSpPr>
        <p:spPr bwMode="auto">
          <a:xfrm>
            <a:off x="1" y="488"/>
            <a:ext cx="12192000" cy="1135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1A1A1A">
                  <a:lumMod val="60000"/>
                  <a:lumOff val="40000"/>
                </a:srgbClr>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69EA32C2-1620-46BD-88AB-D46985632D2C}"/>
              </a:ext>
            </a:extLst>
          </p:cNvPr>
          <p:cNvSpPr>
            <a:spLocks noGrp="1"/>
          </p:cNvSpPr>
          <p:nvPr>
            <p:ph type="title"/>
          </p:nvPr>
        </p:nvSpPr>
        <p:spPr/>
        <p:txBody>
          <a:bodyPr/>
          <a:lstStyle/>
          <a:p>
            <a:r>
              <a:rPr lang="en-US"/>
              <a:t>Update Management Challenges</a:t>
            </a:r>
          </a:p>
        </p:txBody>
      </p:sp>
      <p:pic>
        <p:nvPicPr>
          <p:cNvPr id="5" name="Picture 4">
            <a:extLst>
              <a:ext uri="{FF2B5EF4-FFF2-40B4-BE49-F238E27FC236}">
                <a16:creationId xmlns:a16="http://schemas.microsoft.com/office/drawing/2014/main" id="{A66930EE-AC13-4A99-A171-11D0A3769469}"/>
              </a:ext>
            </a:extLst>
          </p:cNvPr>
          <p:cNvPicPr>
            <a:picLocks noChangeAspect="1"/>
          </p:cNvPicPr>
          <p:nvPr/>
        </p:nvPicPr>
        <p:blipFill>
          <a:blip r:embed="rId4"/>
          <a:stretch>
            <a:fillRect/>
          </a:stretch>
        </p:blipFill>
        <p:spPr>
          <a:xfrm>
            <a:off x="10246476" y="252022"/>
            <a:ext cx="1594210" cy="1445199"/>
          </a:xfrm>
          <a:prstGeom prst="rect">
            <a:avLst/>
          </a:prstGeom>
        </p:spPr>
      </p:pic>
      <p:pic>
        <p:nvPicPr>
          <p:cNvPr id="6" name="Picture 5">
            <a:extLst>
              <a:ext uri="{FF2B5EF4-FFF2-40B4-BE49-F238E27FC236}">
                <a16:creationId xmlns:a16="http://schemas.microsoft.com/office/drawing/2014/main" id="{F2C79AE6-23F4-467F-9721-16FF9BFC9D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793928" y="549363"/>
            <a:ext cx="905096" cy="766737"/>
          </a:xfrm>
          <a:prstGeom prst="rect">
            <a:avLst/>
          </a:prstGeom>
        </p:spPr>
      </p:pic>
    </p:spTree>
    <p:extLst>
      <p:ext uri="{BB962C8B-B14F-4D97-AF65-F5344CB8AC3E}">
        <p14:creationId xmlns:p14="http://schemas.microsoft.com/office/powerpoint/2010/main" val="26041287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7">
                                            <p:txEl>
                                              <p:pRg st="1" end="1"/>
                                            </p:txEl>
                                          </p:spTgt>
                                        </p:tgtEl>
                                        <p:attrNameLst>
                                          <p:attrName>style.visibility</p:attrName>
                                        </p:attrNameLst>
                                      </p:cBhvr>
                                      <p:to>
                                        <p:strVal val="visible"/>
                                      </p:to>
                                    </p:set>
                                    <p:animEffect transition="in" filter="fade">
                                      <p:cBhvr>
                                        <p:cTn id="10" dur="500"/>
                                        <p:tgtEl>
                                          <p:spTgt spid="23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7">
                                            <p:txEl>
                                              <p:pRg st="2" end="2"/>
                                            </p:txEl>
                                          </p:spTgt>
                                        </p:tgtEl>
                                        <p:attrNameLst>
                                          <p:attrName>style.visibility</p:attrName>
                                        </p:attrNameLst>
                                      </p:cBhvr>
                                      <p:to>
                                        <p:strVal val="visible"/>
                                      </p:to>
                                    </p:set>
                                    <p:animEffect transition="in" filter="fade">
                                      <p:cBhvr>
                                        <p:cTn id="13" dur="500"/>
                                        <p:tgtEl>
                                          <p:spTgt spid="23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7">
                                            <p:txEl>
                                              <p:pRg st="4" end="4"/>
                                            </p:txEl>
                                          </p:spTgt>
                                        </p:tgtEl>
                                        <p:attrNameLst>
                                          <p:attrName>style.visibility</p:attrName>
                                        </p:attrNameLst>
                                      </p:cBhvr>
                                      <p:to>
                                        <p:strVal val="visible"/>
                                      </p:to>
                                    </p:set>
                                    <p:animEffect transition="in" filter="fade">
                                      <p:cBhvr>
                                        <p:cTn id="18" dur="500"/>
                                        <p:tgtEl>
                                          <p:spTgt spid="237">
                                            <p:txEl>
                                              <p:pRg st="4" end="4"/>
                                            </p:txEl>
                                          </p:spTgt>
                                        </p:tgtEl>
                                      </p:cBhvr>
                                    </p:animEffect>
                                  </p:childTnLst>
                                </p:cTn>
                              </p:par>
                              <p:par>
                                <p:cTn id="19" presetID="3" presetClass="emph" presetSubtype="2" fill="hold" nodeType="withEffect">
                                  <p:stCondLst>
                                    <p:cond delay="0"/>
                                  </p:stCondLst>
                                  <p:childTnLst>
                                    <p:animClr clrSpc="rgb" dir="cw">
                                      <p:cBhvr override="childStyle">
                                        <p:cTn id="20" dur="500" fill="hold"/>
                                        <p:tgtEl>
                                          <p:spTgt spid="237">
                                            <p:txEl>
                                              <p:pRg st="2" end="2"/>
                                            </p:txEl>
                                          </p:spTgt>
                                        </p:tgtEl>
                                        <p:attrNameLst>
                                          <p:attrName>style.color</p:attrName>
                                        </p:attrNameLst>
                                      </p:cBhvr>
                                      <p:to>
                                        <a:srgbClr val="A5A5A5"/>
                                      </p:to>
                                    </p:animClr>
                                  </p:childTnLst>
                                </p:cTn>
                              </p:par>
                              <p:par>
                                <p:cTn id="21" presetID="3" presetClass="emph" presetSubtype="2" fill="hold" nodeType="withEffect">
                                  <p:stCondLst>
                                    <p:cond delay="0"/>
                                  </p:stCondLst>
                                  <p:childTnLst>
                                    <p:animClr clrSpc="rgb" dir="cw">
                                      <p:cBhvr override="childStyle">
                                        <p:cTn id="22" dur="500" fill="hold"/>
                                        <p:tgtEl>
                                          <p:spTgt spid="237">
                                            <p:txEl>
                                              <p:pRg st="1" end="1"/>
                                            </p:txEl>
                                          </p:spTgt>
                                        </p:tgtEl>
                                        <p:attrNameLst>
                                          <p:attrName>style.color</p:attrName>
                                        </p:attrNameLst>
                                      </p:cBhvr>
                                      <p:to>
                                        <a:srgbClr val="A5A5A5"/>
                                      </p:to>
                                    </p:animClr>
                                  </p:childTnLst>
                                </p:cTn>
                              </p:par>
                              <p:par>
                                <p:cTn id="23" presetID="3" presetClass="emph" presetSubtype="2" fill="hold" nodeType="withEffect">
                                  <p:stCondLst>
                                    <p:cond delay="0"/>
                                  </p:stCondLst>
                                  <p:childTnLst>
                                    <p:animClr clrSpc="rgb" dir="cw">
                                      <p:cBhvr override="childStyle">
                                        <p:cTn id="24" dur="500" fill="hold"/>
                                        <p:tgtEl>
                                          <p:spTgt spid="237">
                                            <p:txEl>
                                              <p:pRg st="0" end="0"/>
                                            </p:txEl>
                                          </p:spTgt>
                                        </p:tgtEl>
                                        <p:attrNameLst>
                                          <p:attrName>style.color</p:attrName>
                                        </p:attrNameLst>
                                      </p:cBhvr>
                                      <p:to>
                                        <a:srgbClr val="A5A5A5"/>
                                      </p:to>
                                    </p:animClr>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7">
                                            <p:txEl>
                                              <p:pRg st="6" end="6"/>
                                            </p:txEl>
                                          </p:spTgt>
                                        </p:tgtEl>
                                        <p:attrNameLst>
                                          <p:attrName>style.visibility</p:attrName>
                                        </p:attrNameLst>
                                      </p:cBhvr>
                                      <p:to>
                                        <p:strVal val="visible"/>
                                      </p:to>
                                    </p:set>
                                    <p:animEffect transition="in" filter="fade">
                                      <p:cBhvr>
                                        <p:cTn id="29" dur="500"/>
                                        <p:tgtEl>
                                          <p:spTgt spid="237">
                                            <p:txEl>
                                              <p:pRg st="6" end="6"/>
                                            </p:txEl>
                                          </p:spTgt>
                                        </p:tgtEl>
                                      </p:cBhvr>
                                    </p:animEffect>
                                  </p:childTnLst>
                                </p:cTn>
                              </p:par>
                              <p:par>
                                <p:cTn id="30" presetID="3" presetClass="emph" presetSubtype="2" fill="hold" nodeType="withEffect">
                                  <p:stCondLst>
                                    <p:cond delay="0"/>
                                  </p:stCondLst>
                                  <p:childTnLst>
                                    <p:animClr clrSpc="rgb" dir="cw">
                                      <p:cBhvr override="childStyle">
                                        <p:cTn id="31" dur="500" fill="hold"/>
                                        <p:tgtEl>
                                          <p:spTgt spid="237">
                                            <p:txEl>
                                              <p:pRg st="4" end="4"/>
                                            </p:txEl>
                                          </p:spTgt>
                                        </p:tgtEl>
                                        <p:attrNameLst>
                                          <p:attrName>style.color</p:attrName>
                                        </p:attrNameLst>
                                      </p:cBhvr>
                                      <p:to>
                                        <a:srgbClr val="A5A5A5"/>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B2B5-C938-4D88-8D25-FC4AB742B6BF}"/>
              </a:ext>
            </a:extLst>
          </p:cNvPr>
          <p:cNvSpPr>
            <a:spLocks noGrp="1"/>
          </p:cNvSpPr>
          <p:nvPr>
            <p:ph type="title"/>
          </p:nvPr>
        </p:nvSpPr>
        <p:spPr>
          <a:xfrm>
            <a:off x="586740" y="457200"/>
            <a:ext cx="11018520" cy="553998"/>
          </a:xfrm>
        </p:spPr>
        <p:txBody>
          <a:bodyPr/>
          <a:lstStyle/>
          <a:p>
            <a:r>
              <a:rPr lang="en-US"/>
              <a:t>Microsoft Update Solutions</a:t>
            </a:r>
          </a:p>
        </p:txBody>
      </p:sp>
      <p:grpSp>
        <p:nvGrpSpPr>
          <p:cNvPr id="11" name="Group 10">
            <a:extLst>
              <a:ext uri="{FF2B5EF4-FFF2-40B4-BE49-F238E27FC236}">
                <a16:creationId xmlns:a16="http://schemas.microsoft.com/office/drawing/2014/main" id="{69C776C2-726B-4512-9EF9-D356E5862887}"/>
              </a:ext>
            </a:extLst>
          </p:cNvPr>
          <p:cNvGrpSpPr/>
          <p:nvPr/>
        </p:nvGrpSpPr>
        <p:grpSpPr>
          <a:xfrm>
            <a:off x="2032000" y="1525802"/>
            <a:ext cx="8128000" cy="1545953"/>
            <a:chOff x="2032000" y="1525802"/>
            <a:chExt cx="8128000" cy="1545953"/>
          </a:xfrm>
        </p:grpSpPr>
        <p:sp>
          <p:nvSpPr>
            <p:cNvPr id="5" name="Freeform: Shape 4">
              <a:extLst>
                <a:ext uri="{FF2B5EF4-FFF2-40B4-BE49-F238E27FC236}">
                  <a16:creationId xmlns:a16="http://schemas.microsoft.com/office/drawing/2014/main" id="{12D0E1CD-FEA5-42D1-BB02-0292D60E09F5}"/>
                </a:ext>
              </a:extLst>
            </p:cNvPr>
            <p:cNvSpPr/>
            <p:nvPr/>
          </p:nvSpPr>
          <p:spPr>
            <a:xfrm>
              <a:off x="2032000" y="1806242"/>
              <a:ext cx="8128000" cy="1265513"/>
            </a:xfrm>
            <a:custGeom>
              <a:avLst/>
              <a:gdLst>
                <a:gd name="connsiteX0" fmla="*/ 0 w 8128000"/>
                <a:gd name="connsiteY0" fmla="*/ 0 h 1265513"/>
                <a:gd name="connsiteX1" fmla="*/ 8128000 w 8128000"/>
                <a:gd name="connsiteY1" fmla="*/ 0 h 1265513"/>
                <a:gd name="connsiteX2" fmla="*/ 8128000 w 8128000"/>
                <a:gd name="connsiteY2" fmla="*/ 1265513 h 1265513"/>
                <a:gd name="connsiteX3" fmla="*/ 0 w 8128000"/>
                <a:gd name="connsiteY3" fmla="*/ 1265513 h 1265513"/>
                <a:gd name="connsiteX4" fmla="*/ 0 w 8128000"/>
                <a:gd name="connsiteY4" fmla="*/ 0 h 1265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265513">
                  <a:moveTo>
                    <a:pt x="0" y="0"/>
                  </a:moveTo>
                  <a:lnTo>
                    <a:pt x="8128000" y="0"/>
                  </a:lnTo>
                  <a:lnTo>
                    <a:pt x="8128000" y="1265513"/>
                  </a:lnTo>
                  <a:lnTo>
                    <a:pt x="0" y="1265513"/>
                  </a:lnTo>
                  <a:lnTo>
                    <a:pt x="0" y="0"/>
                  </a:lnTo>
                  <a:close/>
                </a:path>
              </a:pathLst>
            </a:custGeom>
          </p:spPr>
          <p:style>
            <a:lnRef idx="2">
              <a:schemeClr val="accent1">
                <a:shade val="5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823" tIns="333248" rIns="630823"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Windows Client/Server</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Optimized for On-Premises</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US" sz="16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A4D5F2D1-CCA3-473C-A360-0647EB8F5EF6}"/>
                </a:ext>
              </a:extLst>
            </p:cNvPr>
            <p:cNvSpPr/>
            <p:nvPr/>
          </p:nvSpPr>
          <p:spPr>
            <a:xfrm>
              <a:off x="2438400" y="1525802"/>
              <a:ext cx="5689600" cy="560880"/>
            </a:xfrm>
            <a:custGeom>
              <a:avLst/>
              <a:gdLst>
                <a:gd name="connsiteX0" fmla="*/ 0 w 5689600"/>
                <a:gd name="connsiteY0" fmla="*/ 93482 h 560880"/>
                <a:gd name="connsiteX1" fmla="*/ 93482 w 5689600"/>
                <a:gd name="connsiteY1" fmla="*/ 0 h 560880"/>
                <a:gd name="connsiteX2" fmla="*/ 5596118 w 5689600"/>
                <a:gd name="connsiteY2" fmla="*/ 0 h 560880"/>
                <a:gd name="connsiteX3" fmla="*/ 5689600 w 5689600"/>
                <a:gd name="connsiteY3" fmla="*/ 93482 h 560880"/>
                <a:gd name="connsiteX4" fmla="*/ 5689600 w 5689600"/>
                <a:gd name="connsiteY4" fmla="*/ 467398 h 560880"/>
                <a:gd name="connsiteX5" fmla="*/ 5596118 w 5689600"/>
                <a:gd name="connsiteY5" fmla="*/ 560880 h 560880"/>
                <a:gd name="connsiteX6" fmla="*/ 93482 w 5689600"/>
                <a:gd name="connsiteY6" fmla="*/ 560880 h 560880"/>
                <a:gd name="connsiteX7" fmla="*/ 0 w 5689600"/>
                <a:gd name="connsiteY7" fmla="*/ 467398 h 560880"/>
                <a:gd name="connsiteX8" fmla="*/ 0 w 5689600"/>
                <a:gd name="connsiteY8" fmla="*/ 93482 h 56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60880">
                  <a:moveTo>
                    <a:pt x="0" y="93482"/>
                  </a:moveTo>
                  <a:cubicBezTo>
                    <a:pt x="0" y="41853"/>
                    <a:pt x="41853" y="0"/>
                    <a:pt x="93482" y="0"/>
                  </a:cubicBezTo>
                  <a:lnTo>
                    <a:pt x="5596118" y="0"/>
                  </a:lnTo>
                  <a:cubicBezTo>
                    <a:pt x="5647747" y="0"/>
                    <a:pt x="5689600" y="41853"/>
                    <a:pt x="5689600" y="93482"/>
                  </a:cubicBezTo>
                  <a:lnTo>
                    <a:pt x="5689600" y="467398"/>
                  </a:lnTo>
                  <a:cubicBezTo>
                    <a:pt x="5689600" y="519027"/>
                    <a:pt x="5647747" y="560880"/>
                    <a:pt x="5596118" y="560880"/>
                  </a:cubicBezTo>
                  <a:lnTo>
                    <a:pt x="93482" y="560880"/>
                  </a:lnTo>
                  <a:cubicBezTo>
                    <a:pt x="41853" y="560880"/>
                    <a:pt x="0" y="519027"/>
                    <a:pt x="0" y="467398"/>
                  </a:cubicBezTo>
                  <a:lnTo>
                    <a:pt x="0" y="93482"/>
                  </a:lnTo>
                  <a:close/>
                </a:path>
              </a:pathLst>
            </a:custGeom>
            <a:solidFill>
              <a:srgbClr val="42587F"/>
            </a:solidFill>
          </p:spPr>
          <p:style>
            <a:lnRef idx="2">
              <a:schemeClr val="lt1">
                <a:hueOff val="0"/>
                <a:satOff val="0"/>
                <a:lumOff val="0"/>
                <a:alphaOff val="0"/>
              </a:schemeClr>
            </a:lnRef>
            <a:fillRef idx="1">
              <a:scrgbClr r="0" g="0" b="0"/>
            </a:fillRef>
            <a:effectRef idx="0">
              <a:schemeClr val="accent1">
                <a:shade val="50000"/>
                <a:hueOff val="0"/>
                <a:satOff val="0"/>
                <a:lumOff val="0"/>
                <a:alphaOff val="0"/>
              </a:schemeClr>
            </a:effectRef>
            <a:fontRef idx="minor">
              <a:schemeClr val="lt1"/>
            </a:fontRef>
          </p:style>
          <p:txBody>
            <a:bodyPr spcFirstLastPara="0" vert="horz" wrap="square" lIns="242433" tIns="27380" rIns="242433" bIns="2738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System Center Configuration Manager</a:t>
              </a:r>
            </a:p>
          </p:txBody>
        </p:sp>
      </p:grpSp>
      <p:grpSp>
        <p:nvGrpSpPr>
          <p:cNvPr id="12" name="Group 11">
            <a:extLst>
              <a:ext uri="{FF2B5EF4-FFF2-40B4-BE49-F238E27FC236}">
                <a16:creationId xmlns:a16="http://schemas.microsoft.com/office/drawing/2014/main" id="{1F215EE4-909D-40EE-B805-C8931F2B370E}"/>
              </a:ext>
            </a:extLst>
          </p:cNvPr>
          <p:cNvGrpSpPr/>
          <p:nvPr/>
        </p:nvGrpSpPr>
        <p:grpSpPr>
          <a:xfrm>
            <a:off x="2032000" y="3174355"/>
            <a:ext cx="8128000" cy="1447515"/>
            <a:chOff x="2032000" y="3174355"/>
            <a:chExt cx="8128000" cy="1447515"/>
          </a:xfrm>
        </p:grpSpPr>
        <p:sp>
          <p:nvSpPr>
            <p:cNvPr id="7" name="Freeform: Shape 6">
              <a:extLst>
                <a:ext uri="{FF2B5EF4-FFF2-40B4-BE49-F238E27FC236}">
                  <a16:creationId xmlns:a16="http://schemas.microsoft.com/office/drawing/2014/main" id="{4E16DA12-A3EB-4816-8712-A8FCECB56474}"/>
                </a:ext>
              </a:extLst>
            </p:cNvPr>
            <p:cNvSpPr/>
            <p:nvPr/>
          </p:nvSpPr>
          <p:spPr>
            <a:xfrm>
              <a:off x="2032000" y="3454795"/>
              <a:ext cx="8128000" cy="1167075"/>
            </a:xfrm>
            <a:custGeom>
              <a:avLst/>
              <a:gdLst>
                <a:gd name="connsiteX0" fmla="*/ 0 w 8128000"/>
                <a:gd name="connsiteY0" fmla="*/ 0 h 1167075"/>
                <a:gd name="connsiteX1" fmla="*/ 8128000 w 8128000"/>
                <a:gd name="connsiteY1" fmla="*/ 0 h 1167075"/>
                <a:gd name="connsiteX2" fmla="*/ 8128000 w 8128000"/>
                <a:gd name="connsiteY2" fmla="*/ 1167075 h 1167075"/>
                <a:gd name="connsiteX3" fmla="*/ 0 w 8128000"/>
                <a:gd name="connsiteY3" fmla="*/ 1167075 h 1167075"/>
                <a:gd name="connsiteX4" fmla="*/ 0 w 8128000"/>
                <a:gd name="connsiteY4" fmla="*/ 0 h 1167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167075">
                  <a:moveTo>
                    <a:pt x="0" y="0"/>
                  </a:moveTo>
                  <a:lnTo>
                    <a:pt x="8128000" y="0"/>
                  </a:lnTo>
                  <a:lnTo>
                    <a:pt x="8128000" y="1167075"/>
                  </a:lnTo>
                  <a:lnTo>
                    <a:pt x="0" y="1167075"/>
                  </a:lnTo>
                  <a:lnTo>
                    <a:pt x="0" y="0"/>
                  </a:lnTo>
                  <a:close/>
                </a:path>
              </a:pathLst>
            </a:custGeom>
          </p:spPr>
          <p:style>
            <a:lnRef idx="2">
              <a:schemeClr val="accent1">
                <a:shade val="50000"/>
                <a:hueOff val="561060"/>
                <a:satOff val="-30254"/>
                <a:lumOff val="3349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823" tIns="333248" rIns="630823"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Windows Client</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Devices</a:t>
              </a:r>
            </a:p>
          </p:txBody>
        </p:sp>
        <p:sp>
          <p:nvSpPr>
            <p:cNvPr id="8" name="Freeform: Shape 7">
              <a:extLst>
                <a:ext uri="{FF2B5EF4-FFF2-40B4-BE49-F238E27FC236}">
                  <a16:creationId xmlns:a16="http://schemas.microsoft.com/office/drawing/2014/main" id="{C7A8CD32-A451-4B60-B20F-75B2384DA4C3}"/>
                </a:ext>
              </a:extLst>
            </p:cNvPr>
            <p:cNvSpPr/>
            <p:nvPr/>
          </p:nvSpPr>
          <p:spPr>
            <a:xfrm>
              <a:off x="2438400" y="3174355"/>
              <a:ext cx="5689600" cy="560880"/>
            </a:xfrm>
            <a:custGeom>
              <a:avLst/>
              <a:gdLst>
                <a:gd name="connsiteX0" fmla="*/ 0 w 5689600"/>
                <a:gd name="connsiteY0" fmla="*/ 93482 h 560880"/>
                <a:gd name="connsiteX1" fmla="*/ 93482 w 5689600"/>
                <a:gd name="connsiteY1" fmla="*/ 0 h 560880"/>
                <a:gd name="connsiteX2" fmla="*/ 5596118 w 5689600"/>
                <a:gd name="connsiteY2" fmla="*/ 0 h 560880"/>
                <a:gd name="connsiteX3" fmla="*/ 5689600 w 5689600"/>
                <a:gd name="connsiteY3" fmla="*/ 93482 h 560880"/>
                <a:gd name="connsiteX4" fmla="*/ 5689600 w 5689600"/>
                <a:gd name="connsiteY4" fmla="*/ 467398 h 560880"/>
                <a:gd name="connsiteX5" fmla="*/ 5596118 w 5689600"/>
                <a:gd name="connsiteY5" fmla="*/ 560880 h 560880"/>
                <a:gd name="connsiteX6" fmla="*/ 93482 w 5689600"/>
                <a:gd name="connsiteY6" fmla="*/ 560880 h 560880"/>
                <a:gd name="connsiteX7" fmla="*/ 0 w 5689600"/>
                <a:gd name="connsiteY7" fmla="*/ 467398 h 560880"/>
                <a:gd name="connsiteX8" fmla="*/ 0 w 5689600"/>
                <a:gd name="connsiteY8" fmla="*/ 93482 h 56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60880">
                  <a:moveTo>
                    <a:pt x="0" y="93482"/>
                  </a:moveTo>
                  <a:cubicBezTo>
                    <a:pt x="0" y="41853"/>
                    <a:pt x="41853" y="0"/>
                    <a:pt x="93482" y="0"/>
                  </a:cubicBezTo>
                  <a:lnTo>
                    <a:pt x="5596118" y="0"/>
                  </a:lnTo>
                  <a:cubicBezTo>
                    <a:pt x="5647747" y="0"/>
                    <a:pt x="5689600" y="41853"/>
                    <a:pt x="5689600" y="93482"/>
                  </a:cubicBezTo>
                  <a:lnTo>
                    <a:pt x="5689600" y="467398"/>
                  </a:lnTo>
                  <a:cubicBezTo>
                    <a:pt x="5689600" y="519027"/>
                    <a:pt x="5647747" y="560880"/>
                    <a:pt x="5596118" y="560880"/>
                  </a:cubicBezTo>
                  <a:lnTo>
                    <a:pt x="93482" y="560880"/>
                  </a:lnTo>
                  <a:cubicBezTo>
                    <a:pt x="41853" y="560880"/>
                    <a:pt x="0" y="519027"/>
                    <a:pt x="0" y="467398"/>
                  </a:cubicBezTo>
                  <a:lnTo>
                    <a:pt x="0" y="93482"/>
                  </a:lnTo>
                  <a:close/>
                </a:path>
              </a:pathLst>
            </a:custGeom>
            <a:solidFill>
              <a:srgbClr val="42587F"/>
            </a:solidFill>
          </p:spPr>
          <p:style>
            <a:lnRef idx="2">
              <a:schemeClr val="lt1">
                <a:hueOff val="0"/>
                <a:satOff val="0"/>
                <a:lumOff val="0"/>
                <a:alphaOff val="0"/>
              </a:schemeClr>
            </a:lnRef>
            <a:fillRef idx="1">
              <a:scrgbClr r="0" g="0" b="0"/>
            </a:fillRef>
            <a:effectRef idx="0">
              <a:schemeClr val="accent1">
                <a:shade val="50000"/>
                <a:hueOff val="561060"/>
                <a:satOff val="-30254"/>
                <a:lumOff val="33491"/>
                <a:alphaOff val="0"/>
              </a:schemeClr>
            </a:effectRef>
            <a:fontRef idx="minor">
              <a:schemeClr val="lt1"/>
            </a:fontRef>
          </p:style>
          <p:txBody>
            <a:bodyPr spcFirstLastPara="0" vert="horz" wrap="square" lIns="242433" tIns="27380" rIns="242433" bIns="2738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Microsoft Intune</a:t>
              </a:r>
            </a:p>
          </p:txBody>
        </p:sp>
      </p:grpSp>
      <p:grpSp>
        <p:nvGrpSpPr>
          <p:cNvPr id="13" name="Group 12">
            <a:extLst>
              <a:ext uri="{FF2B5EF4-FFF2-40B4-BE49-F238E27FC236}">
                <a16:creationId xmlns:a16="http://schemas.microsoft.com/office/drawing/2014/main" id="{D7C163EB-C8A0-44E6-B2F6-0F47D622A70A}"/>
              </a:ext>
            </a:extLst>
          </p:cNvPr>
          <p:cNvGrpSpPr/>
          <p:nvPr/>
        </p:nvGrpSpPr>
        <p:grpSpPr>
          <a:xfrm>
            <a:off x="2032000" y="4724470"/>
            <a:ext cx="8128000" cy="1468498"/>
            <a:chOff x="2032000" y="4724470"/>
            <a:chExt cx="8128000" cy="1468498"/>
          </a:xfrm>
        </p:grpSpPr>
        <p:sp>
          <p:nvSpPr>
            <p:cNvPr id="9" name="Freeform: Shape 8">
              <a:extLst>
                <a:ext uri="{FF2B5EF4-FFF2-40B4-BE49-F238E27FC236}">
                  <a16:creationId xmlns:a16="http://schemas.microsoft.com/office/drawing/2014/main" id="{A1FCF071-501A-4D42-90BC-571B92204820}"/>
                </a:ext>
              </a:extLst>
            </p:cNvPr>
            <p:cNvSpPr/>
            <p:nvPr/>
          </p:nvSpPr>
          <p:spPr>
            <a:xfrm>
              <a:off x="2032000" y="5025893"/>
              <a:ext cx="8128000" cy="1167075"/>
            </a:xfrm>
            <a:custGeom>
              <a:avLst/>
              <a:gdLst>
                <a:gd name="connsiteX0" fmla="*/ 0 w 8128000"/>
                <a:gd name="connsiteY0" fmla="*/ 0 h 1167075"/>
                <a:gd name="connsiteX1" fmla="*/ 8128000 w 8128000"/>
                <a:gd name="connsiteY1" fmla="*/ 0 h 1167075"/>
                <a:gd name="connsiteX2" fmla="*/ 8128000 w 8128000"/>
                <a:gd name="connsiteY2" fmla="*/ 1167075 h 1167075"/>
                <a:gd name="connsiteX3" fmla="*/ 0 w 8128000"/>
                <a:gd name="connsiteY3" fmla="*/ 1167075 h 1167075"/>
                <a:gd name="connsiteX4" fmla="*/ 0 w 8128000"/>
                <a:gd name="connsiteY4" fmla="*/ 0 h 1167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167075">
                  <a:moveTo>
                    <a:pt x="0" y="0"/>
                  </a:moveTo>
                  <a:lnTo>
                    <a:pt x="8128000" y="0"/>
                  </a:lnTo>
                  <a:lnTo>
                    <a:pt x="8128000" y="1167075"/>
                  </a:lnTo>
                  <a:lnTo>
                    <a:pt x="0" y="1167075"/>
                  </a:lnTo>
                  <a:lnTo>
                    <a:pt x="0" y="0"/>
                  </a:lnTo>
                  <a:close/>
                </a:path>
              </a:pathLst>
            </a:custGeom>
          </p:spPr>
          <p:style>
            <a:lnRef idx="2">
              <a:schemeClr val="accent1">
                <a:shade val="50000"/>
                <a:hueOff val="561060"/>
                <a:satOff val="-30254"/>
                <a:lumOff val="3349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823" tIns="333248" rIns="630823"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Windows Server/Linux</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Optimized for Cloud and Hybrid</a:t>
              </a:r>
            </a:p>
          </p:txBody>
        </p:sp>
        <p:sp>
          <p:nvSpPr>
            <p:cNvPr id="10" name="Freeform: Shape 9">
              <a:extLst>
                <a:ext uri="{FF2B5EF4-FFF2-40B4-BE49-F238E27FC236}">
                  <a16:creationId xmlns:a16="http://schemas.microsoft.com/office/drawing/2014/main" id="{857F3C65-FFD1-4CC0-B2D9-CDA7EC569E4F}"/>
                </a:ext>
              </a:extLst>
            </p:cNvPr>
            <p:cNvSpPr/>
            <p:nvPr/>
          </p:nvSpPr>
          <p:spPr>
            <a:xfrm>
              <a:off x="2438400" y="4724470"/>
              <a:ext cx="5689600" cy="560880"/>
            </a:xfrm>
            <a:custGeom>
              <a:avLst/>
              <a:gdLst>
                <a:gd name="connsiteX0" fmla="*/ 0 w 5689600"/>
                <a:gd name="connsiteY0" fmla="*/ 93482 h 560880"/>
                <a:gd name="connsiteX1" fmla="*/ 93482 w 5689600"/>
                <a:gd name="connsiteY1" fmla="*/ 0 h 560880"/>
                <a:gd name="connsiteX2" fmla="*/ 5596118 w 5689600"/>
                <a:gd name="connsiteY2" fmla="*/ 0 h 560880"/>
                <a:gd name="connsiteX3" fmla="*/ 5689600 w 5689600"/>
                <a:gd name="connsiteY3" fmla="*/ 93482 h 560880"/>
                <a:gd name="connsiteX4" fmla="*/ 5689600 w 5689600"/>
                <a:gd name="connsiteY4" fmla="*/ 467398 h 560880"/>
                <a:gd name="connsiteX5" fmla="*/ 5596118 w 5689600"/>
                <a:gd name="connsiteY5" fmla="*/ 560880 h 560880"/>
                <a:gd name="connsiteX6" fmla="*/ 93482 w 5689600"/>
                <a:gd name="connsiteY6" fmla="*/ 560880 h 560880"/>
                <a:gd name="connsiteX7" fmla="*/ 0 w 5689600"/>
                <a:gd name="connsiteY7" fmla="*/ 467398 h 560880"/>
                <a:gd name="connsiteX8" fmla="*/ 0 w 5689600"/>
                <a:gd name="connsiteY8" fmla="*/ 93482 h 56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60880">
                  <a:moveTo>
                    <a:pt x="0" y="93482"/>
                  </a:moveTo>
                  <a:cubicBezTo>
                    <a:pt x="0" y="41853"/>
                    <a:pt x="41853" y="0"/>
                    <a:pt x="93482" y="0"/>
                  </a:cubicBezTo>
                  <a:lnTo>
                    <a:pt x="5596118" y="0"/>
                  </a:lnTo>
                  <a:cubicBezTo>
                    <a:pt x="5647747" y="0"/>
                    <a:pt x="5689600" y="41853"/>
                    <a:pt x="5689600" y="93482"/>
                  </a:cubicBezTo>
                  <a:lnTo>
                    <a:pt x="5689600" y="467398"/>
                  </a:lnTo>
                  <a:cubicBezTo>
                    <a:pt x="5689600" y="519027"/>
                    <a:pt x="5647747" y="560880"/>
                    <a:pt x="5596118" y="560880"/>
                  </a:cubicBezTo>
                  <a:lnTo>
                    <a:pt x="93482" y="560880"/>
                  </a:lnTo>
                  <a:cubicBezTo>
                    <a:pt x="41853" y="560880"/>
                    <a:pt x="0" y="519027"/>
                    <a:pt x="0" y="467398"/>
                  </a:cubicBezTo>
                  <a:lnTo>
                    <a:pt x="0" y="93482"/>
                  </a:lnTo>
                  <a:close/>
                </a:path>
              </a:pathLst>
            </a:custGeom>
            <a:solidFill>
              <a:srgbClr val="4276CD"/>
            </a:solidFill>
          </p:spPr>
          <p:style>
            <a:lnRef idx="2">
              <a:schemeClr val="lt1">
                <a:hueOff val="0"/>
                <a:satOff val="0"/>
                <a:lumOff val="0"/>
                <a:alphaOff val="0"/>
              </a:schemeClr>
            </a:lnRef>
            <a:fillRef idx="1">
              <a:scrgbClr r="0" g="0" b="0"/>
            </a:fillRef>
            <a:effectRef idx="0">
              <a:schemeClr val="accent1">
                <a:shade val="50000"/>
                <a:hueOff val="561060"/>
                <a:satOff val="-30254"/>
                <a:lumOff val="33491"/>
                <a:alphaOff val="0"/>
              </a:schemeClr>
            </a:effectRef>
            <a:fontRef idx="minor">
              <a:schemeClr val="lt1"/>
            </a:fontRef>
          </p:style>
          <p:txBody>
            <a:bodyPr spcFirstLastPara="0" vert="horz" wrap="square" lIns="242433" tIns="27380" rIns="242433" bIns="2738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Update Management</a:t>
              </a:r>
            </a:p>
          </p:txBody>
        </p:sp>
      </p:grpSp>
    </p:spTree>
    <p:extLst>
      <p:ext uri="{BB962C8B-B14F-4D97-AF65-F5344CB8AC3E}">
        <p14:creationId xmlns:p14="http://schemas.microsoft.com/office/powerpoint/2010/main" val="1116644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408B-C066-4967-ACDC-B300A6E9DB1D}"/>
              </a:ext>
            </a:extLst>
          </p:cNvPr>
          <p:cNvSpPr>
            <a:spLocks noGrp="1"/>
          </p:cNvSpPr>
          <p:nvPr>
            <p:ph type="title"/>
          </p:nvPr>
        </p:nvSpPr>
        <p:spPr/>
        <p:txBody>
          <a:bodyPr/>
          <a:lstStyle/>
          <a:p>
            <a:r>
              <a:rPr lang="en-US"/>
              <a:t>Azure Update Management</a:t>
            </a:r>
          </a:p>
        </p:txBody>
      </p:sp>
      <p:sp>
        <p:nvSpPr>
          <p:cNvPr id="6" name="Freeform: Shape 5">
            <a:extLst>
              <a:ext uri="{FF2B5EF4-FFF2-40B4-BE49-F238E27FC236}">
                <a16:creationId xmlns:a16="http://schemas.microsoft.com/office/drawing/2014/main" id="{A3E9758C-822D-4DBE-B090-BC78B429F432}"/>
              </a:ext>
            </a:extLst>
          </p:cNvPr>
          <p:cNvSpPr/>
          <p:nvPr/>
        </p:nvSpPr>
        <p:spPr>
          <a:xfrm>
            <a:off x="8905602" y="21380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Assess Updates</a:t>
            </a:r>
          </a:p>
        </p:txBody>
      </p:sp>
      <p:sp>
        <p:nvSpPr>
          <p:cNvPr id="7" name="Arrow: Circular 6">
            <a:extLst>
              <a:ext uri="{FF2B5EF4-FFF2-40B4-BE49-F238E27FC236}">
                <a16:creationId xmlns:a16="http://schemas.microsoft.com/office/drawing/2014/main" id="{710A44E2-C12E-4F60-8053-AC834FBE4087}"/>
              </a:ext>
            </a:extLst>
          </p:cNvPr>
          <p:cNvSpPr/>
          <p:nvPr/>
        </p:nvSpPr>
        <p:spPr>
          <a:xfrm>
            <a:off x="6344309" y="1807305"/>
            <a:ext cx="3976356" cy="3976356"/>
          </a:xfrm>
          <a:prstGeom prst="circularArrow">
            <a:avLst>
              <a:gd name="adj1" fmla="val 8248"/>
              <a:gd name="adj2" fmla="val 576109"/>
              <a:gd name="adj3" fmla="val 2963893"/>
              <a:gd name="adj4" fmla="val 51698"/>
              <a:gd name="adj5" fmla="val 962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ED7213E6-BAAA-4618-B9A5-2E129FFA3509}"/>
              </a:ext>
            </a:extLst>
          </p:cNvPr>
          <p:cNvSpPr/>
          <p:nvPr/>
        </p:nvSpPr>
        <p:spPr>
          <a:xfrm>
            <a:off x="7491502" y="4587359"/>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Deploy Updates</a:t>
            </a:r>
          </a:p>
        </p:txBody>
      </p:sp>
      <p:sp>
        <p:nvSpPr>
          <p:cNvPr id="9" name="Arrow: Circular 8">
            <a:extLst>
              <a:ext uri="{FF2B5EF4-FFF2-40B4-BE49-F238E27FC236}">
                <a16:creationId xmlns:a16="http://schemas.microsoft.com/office/drawing/2014/main" id="{C6FCE8CF-9AE8-4132-B69E-AB245ED89518}"/>
              </a:ext>
            </a:extLst>
          </p:cNvPr>
          <p:cNvSpPr/>
          <p:nvPr/>
        </p:nvSpPr>
        <p:spPr>
          <a:xfrm>
            <a:off x="6344309" y="1807305"/>
            <a:ext cx="3976356" cy="3976356"/>
          </a:xfrm>
          <a:prstGeom prst="circularArrow">
            <a:avLst>
              <a:gd name="adj1" fmla="val 8248"/>
              <a:gd name="adj2" fmla="val 576109"/>
              <a:gd name="adj3" fmla="val 10172194"/>
              <a:gd name="adj4" fmla="val 7259998"/>
              <a:gd name="adj5" fmla="val 962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1CB474-1D79-4FCC-94F7-1E7A9122F83E}"/>
              </a:ext>
            </a:extLst>
          </p:cNvPr>
          <p:cNvSpPr/>
          <p:nvPr/>
        </p:nvSpPr>
        <p:spPr>
          <a:xfrm>
            <a:off x="6077403" y="2138066"/>
            <a:ext cx="1681970" cy="1681970"/>
          </a:xfrm>
          <a:custGeom>
            <a:avLst/>
            <a:gdLst>
              <a:gd name="connsiteX0" fmla="*/ 0 w 1715697"/>
              <a:gd name="connsiteY0" fmla="*/ 0 h 1715697"/>
              <a:gd name="connsiteX1" fmla="*/ 1715697 w 1715697"/>
              <a:gd name="connsiteY1" fmla="*/ 0 h 1715697"/>
              <a:gd name="connsiteX2" fmla="*/ 1715697 w 1715697"/>
              <a:gd name="connsiteY2" fmla="*/ 1715697 h 1715697"/>
              <a:gd name="connsiteX3" fmla="*/ 0 w 1715697"/>
              <a:gd name="connsiteY3" fmla="*/ 1715697 h 1715697"/>
              <a:gd name="connsiteX4" fmla="*/ 0 w 1715697"/>
              <a:gd name="connsiteY4" fmla="*/ 0 h 171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697" h="1715697">
                <a:moveTo>
                  <a:pt x="0" y="0"/>
                </a:moveTo>
                <a:lnTo>
                  <a:pt x="1715697" y="0"/>
                </a:lnTo>
                <a:lnTo>
                  <a:pt x="1715697" y="1715697"/>
                </a:lnTo>
                <a:lnTo>
                  <a:pt x="0" y="17156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26" tIns="31126" rIns="31126" bIns="31126" numCol="1" spcCol="1270" anchor="ctr" anchorCtr="0">
            <a:noAutofit/>
          </a:bodyPr>
          <a:lstStyle/>
          <a:p>
            <a:pPr marL="0" marR="0" lvl="0" indent="0" algn="ctr" defTabSz="1089358" rtl="0" eaLnBrk="1" fontAlgn="auto" latinLnBrk="0" hangingPunct="1">
              <a:lnSpc>
                <a:spcPct val="90000"/>
              </a:lnSpc>
              <a:spcBef>
                <a:spcPct val="0"/>
              </a:spcBef>
              <a:spcAft>
                <a:spcPct val="35000"/>
              </a:spcAft>
              <a:buClrTx/>
              <a:buSzTx/>
              <a:buFontTx/>
              <a:buNone/>
              <a:tabLst/>
              <a:defRPr/>
            </a:pPr>
            <a:r>
              <a:rPr kumimoji="0" lang="en-US" sz="2451" b="0" i="0" u="none" strike="noStrike" kern="1200" cap="none" spc="0" normalizeH="0" baseline="0" noProof="0">
                <a:ln>
                  <a:noFill/>
                </a:ln>
                <a:solidFill>
                  <a:srgbClr val="1A1A1A">
                    <a:lumMod val="75000"/>
                    <a:lumOff val="25000"/>
                  </a:srgbClr>
                </a:solidFill>
                <a:effectLst/>
                <a:uLnTx/>
                <a:uFillTx/>
                <a:latin typeface="Segoe UI"/>
                <a:ea typeface="+mn-ea"/>
                <a:cs typeface="+mn-cs"/>
              </a:rPr>
              <a:t>Verify Compliance</a:t>
            </a:r>
          </a:p>
        </p:txBody>
      </p:sp>
      <p:sp>
        <p:nvSpPr>
          <p:cNvPr id="11" name="Arrow: Circular 10">
            <a:extLst>
              <a:ext uri="{FF2B5EF4-FFF2-40B4-BE49-F238E27FC236}">
                <a16:creationId xmlns:a16="http://schemas.microsoft.com/office/drawing/2014/main" id="{C16AF9F7-F2D6-49B9-9C5D-455AA4316C48}"/>
              </a:ext>
            </a:extLst>
          </p:cNvPr>
          <p:cNvSpPr/>
          <p:nvPr/>
        </p:nvSpPr>
        <p:spPr>
          <a:xfrm rot="810964">
            <a:off x="6344310" y="1878703"/>
            <a:ext cx="3976356" cy="3976356"/>
          </a:xfrm>
          <a:prstGeom prst="circularArrow">
            <a:avLst>
              <a:gd name="adj1" fmla="val 8248"/>
              <a:gd name="adj2" fmla="val 576109"/>
              <a:gd name="adj3" fmla="val 16856756"/>
              <a:gd name="adj4" fmla="val 13386720"/>
              <a:gd name="adj5" fmla="val 962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Text Placeholder 12">
            <a:extLst>
              <a:ext uri="{FF2B5EF4-FFF2-40B4-BE49-F238E27FC236}">
                <a16:creationId xmlns:a16="http://schemas.microsoft.com/office/drawing/2014/main" id="{B4B5CE9D-1AB0-4B90-89D6-989B5708F409}"/>
              </a:ext>
            </a:extLst>
          </p:cNvPr>
          <p:cNvSpPr txBox="1">
            <a:spLocks/>
          </p:cNvSpPr>
          <p:nvPr/>
        </p:nvSpPr>
        <p:spPr>
          <a:xfrm>
            <a:off x="528934" y="1424719"/>
            <a:ext cx="5405764" cy="5399336"/>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3523" rtl="0" eaLnBrk="1" fontAlgn="auto" latinLnBrk="0" hangingPunct="1">
              <a:lnSpc>
                <a:spcPct val="90000"/>
              </a:lnSpc>
              <a:spcBef>
                <a:spcPts val="0"/>
              </a:spcBef>
              <a:spcAft>
                <a:spcPts val="98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Assess  update status of servers across your environment</a:t>
            </a:r>
          </a:p>
          <a:p>
            <a:pPr marL="549620" marR="0" lvl="0"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Windows, Linux</a:t>
            </a:r>
          </a:p>
          <a:p>
            <a:pPr marL="549620" marR="0" lvl="0"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Azure, other cloud, on-prem</a:t>
            </a:r>
          </a:p>
          <a:p>
            <a:pPr marL="0" marR="0" lvl="1" indent="0" algn="l" defTabSz="913523" rtl="0" eaLnBrk="1" fontAlgn="auto" latinLnBrk="0" hangingPunct="1">
              <a:lnSpc>
                <a:spcPct val="90000"/>
              </a:lnSpc>
              <a:spcBef>
                <a:spcPts val="0"/>
              </a:spcBef>
              <a:spcAft>
                <a:spcPts val="98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Deploy updates</a:t>
            </a: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Select updates classifications to be applied and have exclusions </a:t>
            </a: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Create maintenance windows</a:t>
            </a: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Single pane of glass</a:t>
            </a:r>
          </a:p>
          <a:p>
            <a:pPr marL="558800" marR="0" lvl="2" indent="-342900" algn="l" defTabSz="913523"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Automated periodic deployments</a:t>
            </a:r>
          </a:p>
          <a:p>
            <a:pPr marL="0" marR="0" lvl="1" indent="0" algn="l" defTabSz="913523" rtl="0" eaLnBrk="1" fontAlgn="auto" latinLnBrk="0" hangingPunct="1">
              <a:lnSpc>
                <a:spcPct val="90000"/>
              </a:lnSpc>
              <a:spcBef>
                <a:spcPts val="0"/>
              </a:spcBef>
              <a:spcAft>
                <a:spcPts val="98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Verify update compliance across your environment</a:t>
            </a:r>
          </a:p>
          <a:p>
            <a:pPr marL="0" marR="0" lvl="0" indent="0" algn="l" defTabSz="932742" rtl="0" eaLnBrk="1" fontAlgn="base" latinLnBrk="0" hangingPunct="1">
              <a:lnSpc>
                <a:spcPct val="90000"/>
              </a:lnSpc>
              <a:spcBef>
                <a:spcPct val="20000"/>
              </a:spcBef>
              <a:spcAft>
                <a:spcPts val="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Free for all environments*​</a:t>
            </a:r>
          </a:p>
          <a:p>
            <a:pPr marL="0" marR="0" lvl="0" indent="0" algn="l" defTabSz="932742" rtl="0" eaLnBrk="1" fontAlgn="base"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first 5GB/month of Log Analytics inbound data</a:t>
            </a:r>
          </a:p>
          <a:p>
            <a:pPr marL="0" marR="0" lvl="1" indent="0" algn="l" defTabSz="913523" rtl="0" eaLnBrk="1" fontAlgn="auto" latinLnBrk="0" hangingPunct="1">
              <a:lnSpc>
                <a:spcPct val="90000"/>
              </a:lnSpc>
              <a:spcBef>
                <a:spcPts val="0"/>
              </a:spcBef>
              <a:spcAft>
                <a:spcPts val="980"/>
              </a:spcAft>
              <a:buClrTx/>
              <a:buSzPct val="90000"/>
              <a:buFont typeface="Arial" pitchFamily="34" charset="0"/>
              <a:buNone/>
              <a:tabLst/>
              <a:defRPr/>
            </a:pPr>
            <a:endParaRPr kumimoji="0" lang="en-US" sz="19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1539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26" presetClass="emph" presetSubtype="0" fill="hold" grpId="0" nodeType="withEffect">
                                  <p:stCondLst>
                                    <p:cond delay="0"/>
                                  </p:stCondLst>
                                  <p:childTnLst>
                                    <p:animEffect transition="out" filter="fade">
                                      <p:cBhvr>
                                        <p:cTn id="15" dur="500" tmFilter="0, 0; .2, .5; .8, .5; 1, 0"/>
                                        <p:tgtEl>
                                          <p:spTgt spid="6"/>
                                        </p:tgtEl>
                                      </p:cBhvr>
                                    </p:animEffect>
                                    <p:animScale>
                                      <p:cBhvr>
                                        <p:cTn id="16" dur="250" autoRev="1" fill="hold"/>
                                        <p:tgtEl>
                                          <p:spTgt spid="6"/>
                                        </p:tgtEl>
                                      </p:cBhvr>
                                      <p:by x="105000" y="105000"/>
                                    </p:animScale>
                                  </p:childTnLst>
                                </p:cTn>
                              </p:par>
                              <p:par>
                                <p:cTn id="17" presetID="3" presetClass="emph" presetSubtype="2" fill="hold" grpId="1" nodeType="withEffect">
                                  <p:stCondLst>
                                    <p:cond delay="0"/>
                                  </p:stCondLst>
                                  <p:childTnLst>
                                    <p:animClr clrSpc="rgb" dir="cw">
                                      <p:cBhvr override="childStyle">
                                        <p:cTn id="18" dur="500" fill="hold"/>
                                        <p:tgtEl>
                                          <p:spTgt spid="8"/>
                                        </p:tgtEl>
                                        <p:attrNameLst>
                                          <p:attrName>style.color</p:attrName>
                                        </p:attrNameLst>
                                      </p:cBhvr>
                                      <p:to>
                                        <a:srgbClr val="BFBFBF"/>
                                      </p:to>
                                    </p:animClr>
                                  </p:childTnLst>
                                </p:cTn>
                              </p:par>
                              <p:par>
                                <p:cTn id="19" presetID="3" presetClass="emph" presetSubtype="2" fill="hold" grpId="1" nodeType="withEffect">
                                  <p:stCondLst>
                                    <p:cond delay="0"/>
                                  </p:stCondLst>
                                  <p:childTnLst>
                                    <p:animClr clrSpc="rgb" dir="cw">
                                      <p:cBhvr override="childStyle">
                                        <p:cTn id="20" dur="500" fill="hold"/>
                                        <p:tgtEl>
                                          <p:spTgt spid="10"/>
                                        </p:tgtEl>
                                        <p:attrNameLst>
                                          <p:attrName>style.color</p:attrName>
                                        </p:attrNameLst>
                                      </p:cBhvr>
                                      <p:to>
                                        <a:srgbClr val="BFBFBF"/>
                                      </p:to>
                                    </p:animClr>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500"/>
                                        <p:tgtEl>
                                          <p:spTgt spid="5">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par>
                                <p:cTn id="38" presetID="3" presetClass="emph" presetSubtype="2" fill="hold" grpId="3" nodeType="withEffect">
                                  <p:stCondLst>
                                    <p:cond delay="0"/>
                                  </p:stCondLst>
                                  <p:childTnLst>
                                    <p:animClr clrSpc="rgb" dir="cw">
                                      <p:cBhvr override="childStyle">
                                        <p:cTn id="39" dur="500" fill="hold"/>
                                        <p:tgtEl>
                                          <p:spTgt spid="8"/>
                                        </p:tgtEl>
                                        <p:attrNameLst>
                                          <p:attrName>style.color</p:attrName>
                                        </p:attrNameLst>
                                      </p:cBhvr>
                                      <p:to>
                                        <a:srgbClr val="535353"/>
                                      </p:to>
                                    </p:animClr>
                                  </p:childTnLst>
                                </p:cTn>
                              </p:par>
                              <p:par>
                                <p:cTn id="40" presetID="3" presetClass="emph" presetSubtype="2" fill="hold" nodeType="withEffect">
                                  <p:stCondLst>
                                    <p:cond delay="0"/>
                                  </p:stCondLst>
                                  <p:childTnLst>
                                    <p:animClr clrSpc="rgb" dir="cw">
                                      <p:cBhvr override="childStyle">
                                        <p:cTn id="41" dur="500" fill="hold"/>
                                        <p:tgtEl>
                                          <p:spTgt spid="5">
                                            <p:txEl>
                                              <p:pRg st="1" end="1"/>
                                            </p:txEl>
                                          </p:spTgt>
                                        </p:tgtEl>
                                        <p:attrNameLst>
                                          <p:attrName>style.color</p:attrName>
                                        </p:attrNameLst>
                                      </p:cBhvr>
                                      <p:to>
                                        <a:srgbClr val="BFBFBF"/>
                                      </p:to>
                                    </p:animClr>
                                  </p:childTnLst>
                                </p:cTn>
                              </p:par>
                              <p:par>
                                <p:cTn id="42" presetID="3" presetClass="emph" presetSubtype="2" fill="hold" grpId="1" nodeType="withEffect">
                                  <p:stCondLst>
                                    <p:cond delay="0"/>
                                  </p:stCondLst>
                                  <p:childTnLst>
                                    <p:animClr clrSpc="rgb" dir="cw">
                                      <p:cBhvr override="childStyle">
                                        <p:cTn id="43" dur="500" fill="hold"/>
                                        <p:tgtEl>
                                          <p:spTgt spid="6"/>
                                        </p:tgtEl>
                                        <p:attrNameLst>
                                          <p:attrName>style.color</p:attrName>
                                        </p:attrNameLst>
                                      </p:cBhvr>
                                      <p:to>
                                        <a:srgbClr val="BFBFBF"/>
                                      </p:to>
                                    </p:animClr>
                                  </p:childTnLst>
                                </p:cTn>
                              </p:par>
                              <p:par>
                                <p:cTn id="44" presetID="26" presetClass="emph" presetSubtype="0" fill="hold" grpId="0" nodeType="withEffect">
                                  <p:stCondLst>
                                    <p:cond delay="0"/>
                                  </p:stCondLst>
                                  <p:childTnLst>
                                    <p:animEffect transition="out" filter="fade">
                                      <p:cBhvr>
                                        <p:cTn id="45" dur="500" tmFilter="0, 0; .2, .5; .8, .5; 1, 0"/>
                                        <p:tgtEl>
                                          <p:spTgt spid="8"/>
                                        </p:tgtEl>
                                      </p:cBhvr>
                                    </p:animEffect>
                                    <p:animScale>
                                      <p:cBhvr>
                                        <p:cTn id="46" dur="250" autoRev="1" fill="hold"/>
                                        <p:tgtEl>
                                          <p:spTgt spid="8"/>
                                        </p:tgtEl>
                                      </p:cBhvr>
                                      <p:by x="105000" y="105000"/>
                                    </p:animScale>
                                  </p:childTnLst>
                                </p:cTn>
                              </p:par>
                              <p:par>
                                <p:cTn id="47" presetID="3" presetClass="emph" presetSubtype="2" fill="hold" nodeType="withEffect">
                                  <p:stCondLst>
                                    <p:cond delay="0"/>
                                  </p:stCondLst>
                                  <p:childTnLst>
                                    <p:animClr clrSpc="rgb" dir="cw">
                                      <p:cBhvr override="childStyle">
                                        <p:cTn id="48" dur="500" fill="hold"/>
                                        <p:tgtEl>
                                          <p:spTgt spid="5">
                                            <p:txEl>
                                              <p:pRg st="0" end="0"/>
                                            </p:txEl>
                                          </p:spTgt>
                                        </p:tgtEl>
                                        <p:attrNameLst>
                                          <p:attrName>style.color</p:attrName>
                                        </p:attrNameLst>
                                      </p:cBhvr>
                                      <p:to>
                                        <a:srgbClr val="BFBFBF"/>
                                      </p:to>
                                    </p:animClr>
                                  </p:childTnLst>
                                </p:cTn>
                              </p:par>
                              <p:par>
                                <p:cTn id="49" presetID="3" presetClass="emph" presetSubtype="2" fill="hold" nodeType="withEffect">
                                  <p:stCondLst>
                                    <p:cond delay="0"/>
                                  </p:stCondLst>
                                  <p:childTnLst>
                                    <p:animClr clrSpc="rgb" dir="cw">
                                      <p:cBhvr override="childStyle">
                                        <p:cTn id="50" dur="500" fill="hold"/>
                                        <p:tgtEl>
                                          <p:spTgt spid="5">
                                            <p:txEl>
                                              <p:pRg st="2" end="2"/>
                                            </p:txEl>
                                          </p:spTgt>
                                        </p:tgtEl>
                                        <p:attrNameLst>
                                          <p:attrName>style.color</p:attrName>
                                        </p:attrNameLst>
                                      </p:cBhvr>
                                      <p:to>
                                        <a:srgbClr val="BFBFBF"/>
                                      </p:to>
                                    </p:animClr>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Effect transition="in" filter="fade">
                                      <p:cBhvr>
                                        <p:cTn id="55" dur="500"/>
                                        <p:tgtEl>
                                          <p:spTgt spid="5">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9" end="9"/>
                                            </p:txEl>
                                          </p:spTgt>
                                        </p:tgtEl>
                                        <p:attrNameLst>
                                          <p:attrName>style.visibility</p:attrName>
                                        </p:attrNameLst>
                                      </p:cBhvr>
                                      <p:to>
                                        <p:strVal val="visible"/>
                                      </p:to>
                                    </p:set>
                                    <p:animEffect transition="in" filter="fade">
                                      <p:cBhvr>
                                        <p:cTn id="60" dur="500"/>
                                        <p:tgtEl>
                                          <p:spTgt spid="5">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10" end="10"/>
                                            </p:txEl>
                                          </p:spTgt>
                                        </p:tgtEl>
                                        <p:attrNameLst>
                                          <p:attrName>style.visibility</p:attrName>
                                        </p:attrNameLst>
                                      </p:cBhvr>
                                      <p:to>
                                        <p:strVal val="visible"/>
                                      </p:to>
                                    </p:set>
                                    <p:animEffect transition="in" filter="fade">
                                      <p:cBhvr>
                                        <p:cTn id="65" dur="500"/>
                                        <p:tgtEl>
                                          <p:spTgt spid="5">
                                            <p:txEl>
                                              <p:pRg st="10" end="10"/>
                                            </p:txEl>
                                          </p:spTgt>
                                        </p:tgtEl>
                                      </p:cBhvr>
                                    </p:animEffect>
                                  </p:childTnLst>
                                </p:cTn>
                              </p:par>
                              <p:par>
                                <p:cTn id="66" presetID="3" presetClass="emph" presetSubtype="2" fill="hold" grpId="2" nodeType="withEffect">
                                  <p:stCondLst>
                                    <p:cond delay="0"/>
                                  </p:stCondLst>
                                  <p:childTnLst>
                                    <p:animClr clrSpc="rgb" dir="cw">
                                      <p:cBhvr override="childStyle">
                                        <p:cTn id="67" dur="500" fill="hold"/>
                                        <p:tgtEl>
                                          <p:spTgt spid="10"/>
                                        </p:tgtEl>
                                        <p:attrNameLst>
                                          <p:attrName>style.color</p:attrName>
                                        </p:attrNameLst>
                                      </p:cBhvr>
                                      <p:to>
                                        <a:srgbClr val="535353"/>
                                      </p:to>
                                    </p:animClr>
                                  </p:childTnLst>
                                </p:cTn>
                              </p:par>
                              <p:par>
                                <p:cTn id="68" presetID="3" presetClass="emph" presetSubtype="2" fill="hold" grpId="2" nodeType="withEffect">
                                  <p:stCondLst>
                                    <p:cond delay="0"/>
                                  </p:stCondLst>
                                  <p:childTnLst>
                                    <p:animClr clrSpc="rgb" dir="cw">
                                      <p:cBhvr override="childStyle">
                                        <p:cTn id="69" dur="500" fill="hold"/>
                                        <p:tgtEl>
                                          <p:spTgt spid="8"/>
                                        </p:tgtEl>
                                        <p:attrNameLst>
                                          <p:attrName>style.color</p:attrName>
                                        </p:attrNameLst>
                                      </p:cBhvr>
                                      <p:to>
                                        <a:srgbClr val="BFBFBF"/>
                                      </p:to>
                                    </p:animClr>
                                  </p:childTnLst>
                                </p:cTn>
                              </p:par>
                              <p:par>
                                <p:cTn id="70" presetID="26" presetClass="emph" presetSubtype="0" fill="hold" grpId="0" nodeType="withEffect">
                                  <p:stCondLst>
                                    <p:cond delay="0"/>
                                  </p:stCondLst>
                                  <p:childTnLst>
                                    <p:animEffect transition="out" filter="fade">
                                      <p:cBhvr>
                                        <p:cTn id="71" dur="500" tmFilter="0, 0; .2, .5; .8, .5; 1, 0"/>
                                        <p:tgtEl>
                                          <p:spTgt spid="10"/>
                                        </p:tgtEl>
                                      </p:cBhvr>
                                    </p:animEffect>
                                    <p:animScale>
                                      <p:cBhvr>
                                        <p:cTn id="72" dur="250" autoRev="1" fill="hold"/>
                                        <p:tgtEl>
                                          <p:spTgt spid="10"/>
                                        </p:tgtEl>
                                      </p:cBhvr>
                                      <p:by x="105000" y="105000"/>
                                    </p:animScale>
                                  </p:childTnLst>
                                </p:cTn>
                              </p:par>
                              <p:par>
                                <p:cTn id="73" presetID="3" presetClass="emph" presetSubtype="2" fill="hold" nodeType="withEffect">
                                  <p:stCondLst>
                                    <p:cond delay="0"/>
                                  </p:stCondLst>
                                  <p:childTnLst>
                                    <p:animClr clrSpc="rgb" dir="cw">
                                      <p:cBhvr override="childStyle">
                                        <p:cTn id="74" dur="500" fill="hold"/>
                                        <p:tgtEl>
                                          <p:spTgt spid="5">
                                            <p:txEl>
                                              <p:pRg st="3" end="3"/>
                                            </p:txEl>
                                          </p:spTgt>
                                        </p:tgtEl>
                                        <p:attrNameLst>
                                          <p:attrName>style.color</p:attrName>
                                        </p:attrNameLst>
                                      </p:cBhvr>
                                      <p:to>
                                        <a:srgbClr val="BFBFBF"/>
                                      </p:to>
                                    </p:animClr>
                                  </p:childTnLst>
                                </p:cTn>
                              </p:par>
                              <p:par>
                                <p:cTn id="75" presetID="3" presetClass="emph" presetSubtype="2" fill="hold" nodeType="withEffect">
                                  <p:stCondLst>
                                    <p:cond delay="0"/>
                                  </p:stCondLst>
                                  <p:childTnLst>
                                    <p:animClr clrSpc="rgb" dir="cw">
                                      <p:cBhvr override="childStyle">
                                        <p:cTn id="76" dur="500" fill="hold"/>
                                        <p:tgtEl>
                                          <p:spTgt spid="5">
                                            <p:txEl>
                                              <p:pRg st="7" end="7"/>
                                            </p:txEl>
                                          </p:spTgt>
                                        </p:tgtEl>
                                        <p:attrNameLst>
                                          <p:attrName>style.color</p:attrName>
                                        </p:attrNameLst>
                                      </p:cBhvr>
                                      <p:to>
                                        <a:srgbClr val="BFBFBF"/>
                                      </p:to>
                                    </p:animClr>
                                  </p:childTnLst>
                                </p:cTn>
                              </p:par>
                              <p:par>
                                <p:cTn id="77" presetID="3" presetClass="emph" presetSubtype="2" fill="hold" nodeType="withEffect">
                                  <p:stCondLst>
                                    <p:cond delay="0"/>
                                  </p:stCondLst>
                                  <p:childTnLst>
                                    <p:animClr clrSpc="rgb" dir="cw">
                                      <p:cBhvr override="childStyle">
                                        <p:cTn id="78" dur="500" fill="hold"/>
                                        <p:tgtEl>
                                          <p:spTgt spid="5">
                                            <p:txEl>
                                              <p:pRg st="4" end="4"/>
                                            </p:txEl>
                                          </p:spTgt>
                                        </p:tgtEl>
                                        <p:attrNameLst>
                                          <p:attrName>style.color</p:attrName>
                                        </p:attrNameLst>
                                      </p:cBhvr>
                                      <p:to>
                                        <a:srgbClr val="BFBFBF"/>
                                      </p:to>
                                    </p:animClr>
                                  </p:childTnLst>
                                </p:cTn>
                              </p:par>
                              <p:par>
                                <p:cTn id="79" presetID="3" presetClass="emph" presetSubtype="2" fill="hold" nodeType="withEffect">
                                  <p:stCondLst>
                                    <p:cond delay="0"/>
                                  </p:stCondLst>
                                  <p:childTnLst>
                                    <p:animClr clrSpc="rgb" dir="cw">
                                      <p:cBhvr override="childStyle">
                                        <p:cTn id="80" dur="500" fill="hold"/>
                                        <p:tgtEl>
                                          <p:spTgt spid="5">
                                            <p:txEl>
                                              <p:pRg st="5" end="5"/>
                                            </p:txEl>
                                          </p:spTgt>
                                        </p:tgtEl>
                                        <p:attrNameLst>
                                          <p:attrName>style.color</p:attrName>
                                        </p:attrNameLst>
                                      </p:cBhvr>
                                      <p:to>
                                        <a:srgbClr val="BFBFBF"/>
                                      </p:to>
                                    </p:animClr>
                                  </p:childTnLst>
                                </p:cTn>
                              </p:par>
                              <p:par>
                                <p:cTn id="81" presetID="3" presetClass="emph" presetSubtype="2" fill="hold" nodeType="withEffect">
                                  <p:stCondLst>
                                    <p:cond delay="0"/>
                                  </p:stCondLst>
                                  <p:childTnLst>
                                    <p:animClr clrSpc="rgb" dir="cw">
                                      <p:cBhvr override="childStyle">
                                        <p:cTn id="82" dur="500" fill="hold"/>
                                        <p:tgtEl>
                                          <p:spTgt spid="5">
                                            <p:txEl>
                                              <p:pRg st="6" end="6"/>
                                            </p:txEl>
                                          </p:spTgt>
                                        </p:tgtEl>
                                        <p:attrNameLst>
                                          <p:attrName>style.color</p:attrName>
                                        </p:attrNameLst>
                                      </p:cBhvr>
                                      <p:to>
                                        <a:srgbClr val="BFBFBF"/>
                                      </p:to>
                                    </p:animClr>
                                  </p:childTnLst>
                                </p:cTn>
                              </p:par>
                              <p:par>
                                <p:cTn id="83" presetID="3" presetClass="emph" presetSubtype="2" fill="hold" nodeType="withEffect">
                                  <p:stCondLst>
                                    <p:cond delay="0"/>
                                  </p:stCondLst>
                                  <p:childTnLst>
                                    <p:animClr clrSpc="rgb" dir="cw">
                                      <p:cBhvr override="childStyle">
                                        <p:cTn id="84" dur="500" fill="hold"/>
                                        <p:tgtEl>
                                          <p:spTgt spid="5">
                                            <p:txEl>
                                              <p:pRg st="8" end="8"/>
                                            </p:txEl>
                                          </p:spTgt>
                                        </p:tgtEl>
                                        <p:attrNameLst>
                                          <p:attrName>style.color</p:attrName>
                                        </p:attrNameLst>
                                      </p:cBhvr>
                                      <p:to>
                                        <a:srgbClr val="BFBFBF"/>
                                      </p:to>
                                    </p:animClr>
                                  </p:childTnLst>
                                </p:cTn>
                              </p:par>
                              <p:par>
                                <p:cTn id="85" presetID="3" presetClass="emph" presetSubtype="2" fill="hold" nodeType="withEffect">
                                  <p:stCondLst>
                                    <p:cond delay="0"/>
                                  </p:stCondLst>
                                  <p:childTnLst>
                                    <p:animClr clrSpc="rgb" dir="cw">
                                      <p:cBhvr override="childStyle">
                                        <p:cTn id="86" dur="500" fill="hold"/>
                                        <p:tgtEl>
                                          <p:spTgt spid="5">
                                            <p:txEl>
                                              <p:pRg st="10" end="10"/>
                                            </p:txEl>
                                          </p:spTgt>
                                        </p:tgtEl>
                                        <p:attrNameLst>
                                          <p:attrName>style.color</p:attrName>
                                        </p:attrNameLst>
                                      </p:cBhvr>
                                      <p:to>
                                        <a:srgbClr val="BFBFBF"/>
                                      </p:to>
                                    </p:animClr>
                                  </p:childTnLst>
                                </p:cTn>
                              </p:par>
                              <p:par>
                                <p:cTn id="87" presetID="3" presetClass="emph" presetSubtype="2" fill="hold" nodeType="withEffect">
                                  <p:stCondLst>
                                    <p:cond delay="0"/>
                                  </p:stCondLst>
                                  <p:childTnLst>
                                    <p:animClr clrSpc="rgb" dir="cw">
                                      <p:cBhvr override="childStyle">
                                        <p:cTn id="88" dur="500" fill="hold"/>
                                        <p:tgtEl>
                                          <p:spTgt spid="5">
                                            <p:txEl>
                                              <p:pRg st="9" end="9"/>
                                            </p:txEl>
                                          </p:spTgt>
                                        </p:tgtEl>
                                        <p:attrNameLst>
                                          <p:attrName>style.color</p:attrName>
                                        </p:attrNameLst>
                                      </p:cBhvr>
                                      <p:to>
                                        <a:srgbClr val="BFBFB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8" grpId="2"/>
      <p:bldP spid="8" grpId="3"/>
      <p:bldP spid="10" grpId="0"/>
      <p:bldP spid="10" grpId="1"/>
      <p:bldP spid="10" grpId="2"/>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 Placeholder 12"/>
          <p:cNvSpPr txBox="1">
            <a:spLocks/>
          </p:cNvSpPr>
          <p:nvPr/>
        </p:nvSpPr>
        <p:spPr>
          <a:xfrm>
            <a:off x="345055" y="1786777"/>
            <a:ext cx="4028162" cy="3588584"/>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3523" rtl="0" eaLnBrk="1" fontAlgn="auto" latinLnBrk="0" hangingPunct="1">
              <a:lnSpc>
                <a:spcPct val="90000"/>
              </a:lnSpc>
              <a:spcBef>
                <a:spcPts val="0"/>
              </a:spcBef>
              <a:spcAft>
                <a:spcPts val="98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Schedule one-off or recurring updates</a:t>
            </a:r>
          </a:p>
          <a:p>
            <a:pPr marL="0" marR="0" lvl="1" indent="0" algn="l" defTabSz="913523" rtl="0" eaLnBrk="1" fontAlgn="auto" latinLnBrk="0" hangingPunct="1">
              <a:lnSpc>
                <a:spcPct val="90000"/>
              </a:lnSpc>
              <a:spcBef>
                <a:spcPts val="0"/>
              </a:spcBef>
              <a:spcAft>
                <a:spcPts val="980"/>
              </a:spcAft>
              <a:buClrTx/>
              <a:buSzPct val="90000"/>
              <a:buFont typeface="Arial" pitchFamily="34" charset="0"/>
              <a:buNone/>
              <a:tabLst/>
              <a:defRPr/>
            </a:pPr>
            <a:br>
              <a:rPr kumimoji="0" lang="en-US" sz="1900" b="0" i="0" u="none" strike="noStrike" kern="1200" cap="none" spc="0" normalizeH="0" baseline="0" noProof="0">
                <a:ln>
                  <a:noFill/>
                </a:ln>
                <a:solidFill>
                  <a:srgbClr val="1A1A1A"/>
                </a:solidFill>
                <a:effectLst/>
                <a:uLnTx/>
                <a:uFillTx/>
                <a:latin typeface="Segoe UI"/>
                <a:ea typeface="+mn-ea"/>
                <a:cs typeface="+mn-cs"/>
              </a:rPr>
            </a:br>
            <a:r>
              <a:rPr kumimoji="0" lang="en-US" sz="1900" b="0" i="0" u="none" strike="noStrike" kern="1200" cap="none" spc="0" normalizeH="0" baseline="0" noProof="0">
                <a:ln>
                  <a:noFill/>
                </a:ln>
                <a:solidFill>
                  <a:srgbClr val="1A1A1A"/>
                </a:solidFill>
                <a:effectLst/>
                <a:uLnTx/>
                <a:uFillTx/>
                <a:latin typeface="Segoe UI"/>
                <a:ea typeface="+mn-ea"/>
                <a:cs typeface="+mn-cs"/>
              </a:rPr>
              <a:t>Flexible targeting options</a:t>
            </a:r>
          </a:p>
          <a:p>
            <a:pPr marL="215900" marR="0" lvl="2" indent="0" algn="l" defTabSz="913523" rtl="0" eaLnBrk="1" fontAlgn="auto" latinLnBrk="0" hangingPunct="1">
              <a:lnSpc>
                <a:spcPct val="90000"/>
              </a:lnSpc>
              <a:spcBef>
                <a:spcPts val="0"/>
              </a:spcBef>
              <a:spcAft>
                <a:spcPts val="98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Target systems by name, imported groups, or custom query</a:t>
            </a:r>
          </a:p>
          <a:p>
            <a:pPr marL="215900" marR="0" lvl="2" indent="0" algn="l" defTabSz="913523" rtl="0" eaLnBrk="1" fontAlgn="auto" latinLnBrk="0" hangingPunct="1">
              <a:lnSpc>
                <a:spcPct val="90000"/>
              </a:lnSpc>
              <a:spcBef>
                <a:spcPts val="0"/>
              </a:spcBef>
              <a:spcAft>
                <a:spcPts val="980"/>
              </a:spcAft>
              <a:buClrTx/>
              <a:buSzPct val="90000"/>
              <a:buFont typeface="Arial" pitchFamily="34" charset="0"/>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Dynamically target Azure VMs</a:t>
            </a:r>
          </a:p>
          <a:p>
            <a:pPr marL="0" marR="0" lvl="1" indent="0" algn="l" defTabSz="913523" rtl="0" eaLnBrk="1" fontAlgn="auto" latinLnBrk="0" hangingPunct="1">
              <a:lnSpc>
                <a:spcPct val="90000"/>
              </a:lnSpc>
              <a:spcBef>
                <a:spcPts val="0"/>
              </a:spcBef>
              <a:spcAft>
                <a:spcPts val="980"/>
              </a:spcAft>
              <a:buClrTx/>
              <a:buSzPct val="90000"/>
              <a:buFont typeface="Arial" pitchFamily="34" charset="0"/>
              <a:buNone/>
              <a:tabLst/>
              <a:defRPr/>
            </a:pPr>
            <a:br>
              <a:rPr kumimoji="0" lang="en-US" sz="1900" b="0" i="0" u="none" strike="noStrike" kern="1200" cap="none" spc="0" normalizeH="0" baseline="0" noProof="0">
                <a:ln>
                  <a:noFill/>
                </a:ln>
                <a:solidFill>
                  <a:srgbClr val="1A1A1A"/>
                </a:solidFill>
                <a:effectLst/>
                <a:uLnTx/>
                <a:uFillTx/>
                <a:latin typeface="Segoe UI"/>
                <a:ea typeface="+mn-ea"/>
                <a:cs typeface="+mn-cs"/>
              </a:rPr>
            </a:br>
            <a:r>
              <a:rPr kumimoji="0" lang="en-US" sz="1900" b="0" i="0" u="none" strike="noStrike" kern="1200" cap="none" spc="0" normalizeH="0" baseline="0" noProof="0">
                <a:ln>
                  <a:noFill/>
                </a:ln>
                <a:solidFill>
                  <a:srgbClr val="1A1A1A"/>
                </a:solidFill>
                <a:effectLst/>
                <a:uLnTx/>
                <a:uFillTx/>
                <a:latin typeface="Segoe UI"/>
                <a:ea typeface="+mn-ea"/>
                <a:cs typeface="+mn-cs"/>
              </a:rPr>
              <a:t>Track in-progress and past deployments</a:t>
            </a:r>
          </a:p>
        </p:txBody>
      </p:sp>
      <p:sp>
        <p:nvSpPr>
          <p:cNvPr id="6" name="Title 5">
            <a:extLst>
              <a:ext uri="{FF2B5EF4-FFF2-40B4-BE49-F238E27FC236}">
                <a16:creationId xmlns:a16="http://schemas.microsoft.com/office/drawing/2014/main" id="{4DA267EE-B219-4EED-8FC1-088D5B147D2C}"/>
              </a:ext>
            </a:extLst>
          </p:cNvPr>
          <p:cNvSpPr>
            <a:spLocks noGrp="1"/>
          </p:cNvSpPr>
          <p:nvPr>
            <p:ph type="title"/>
          </p:nvPr>
        </p:nvSpPr>
        <p:spPr>
          <a:xfrm>
            <a:off x="423999" y="281278"/>
            <a:ext cx="11018520" cy="553998"/>
          </a:xfrm>
        </p:spPr>
        <p:txBody>
          <a:bodyPr/>
          <a:lstStyle/>
          <a:p>
            <a:r>
              <a:rPr lang="en-US"/>
              <a:t>Easily deploy updates</a:t>
            </a:r>
          </a:p>
        </p:txBody>
      </p:sp>
      <p:pic>
        <p:nvPicPr>
          <p:cNvPr id="2" name="Picture 1">
            <a:extLst>
              <a:ext uri="{FF2B5EF4-FFF2-40B4-BE49-F238E27FC236}">
                <a16:creationId xmlns:a16="http://schemas.microsoft.com/office/drawing/2014/main" id="{4F51636B-902A-4F82-9D05-BFB8DAB15B82}"/>
              </a:ext>
            </a:extLst>
          </p:cNvPr>
          <p:cNvPicPr>
            <a:picLocks noChangeAspect="1"/>
          </p:cNvPicPr>
          <p:nvPr/>
        </p:nvPicPr>
        <p:blipFill>
          <a:blip r:embed="rId3"/>
          <a:stretch>
            <a:fillRect/>
          </a:stretch>
        </p:blipFill>
        <p:spPr>
          <a:xfrm>
            <a:off x="5584642" y="835276"/>
            <a:ext cx="4583175" cy="560976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594629F5-8CB2-4C36-8FC0-1613A43ED5F0}"/>
              </a:ext>
            </a:extLst>
          </p:cNvPr>
          <p:cNvPicPr>
            <a:picLocks noChangeAspect="1"/>
          </p:cNvPicPr>
          <p:nvPr/>
        </p:nvPicPr>
        <p:blipFill>
          <a:blip r:embed="rId4"/>
          <a:stretch>
            <a:fillRect/>
          </a:stretch>
        </p:blipFill>
        <p:spPr>
          <a:xfrm>
            <a:off x="4373217" y="1033347"/>
            <a:ext cx="7122228" cy="509544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7ED2C38-BD77-4921-A2EB-51102E6CC0D9}"/>
              </a:ext>
            </a:extLst>
          </p:cNvPr>
          <p:cNvPicPr>
            <a:picLocks noChangeAspect="1"/>
          </p:cNvPicPr>
          <p:nvPr/>
        </p:nvPicPr>
        <p:blipFill>
          <a:blip r:embed="rId5"/>
          <a:stretch>
            <a:fillRect/>
          </a:stretch>
        </p:blipFill>
        <p:spPr>
          <a:xfrm>
            <a:off x="4321851" y="1582239"/>
            <a:ext cx="7453315" cy="3693522"/>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8720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animEffect transition="in" filter="fade">
                                      <p:cBhvr>
                                        <p:cTn id="15" dur="500"/>
                                        <p:tgtEl>
                                          <p:spTgt spid="19">
                                            <p:txEl>
                                              <p:pRg st="1" end="1"/>
                                            </p:txEl>
                                          </p:spTgt>
                                        </p:tgtEl>
                                      </p:cBhvr>
                                    </p:animEffect>
                                  </p:childTnLst>
                                </p:cTn>
                              </p:par>
                              <p:par>
                                <p:cTn id="16" presetID="3" presetClass="emph" presetSubtype="2" fill="hold" nodeType="withEffect">
                                  <p:stCondLst>
                                    <p:cond delay="0"/>
                                  </p:stCondLst>
                                  <p:childTnLst>
                                    <p:animClr clrSpc="rgb" dir="cw">
                                      <p:cBhvr override="childStyle">
                                        <p:cTn id="17" dur="500" fill="hold"/>
                                        <p:tgtEl>
                                          <p:spTgt spid="19">
                                            <p:txEl>
                                              <p:pRg st="0" end="0"/>
                                            </p:txEl>
                                          </p:spTgt>
                                        </p:tgtEl>
                                        <p:attrNameLst>
                                          <p:attrName>style.color</p:attrName>
                                        </p:attrNameLst>
                                      </p:cBhvr>
                                      <p:to>
                                        <a:srgbClr val="BFBFBF"/>
                                      </p:to>
                                    </p:animClr>
                                  </p:childTnLst>
                                </p:cTn>
                              </p:par>
                              <p:par>
                                <p:cTn id="18" presetID="10" presetClass="exit" presetSubtype="0" fill="hold"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fade">
                                      <p:cBhvr>
                                        <p:cTn id="26" dur="500"/>
                                        <p:tgtEl>
                                          <p:spTgt spid="19">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animEffect transition="in" filter="fade">
                                      <p:cBhvr>
                                        <p:cTn id="29" dur="500"/>
                                        <p:tgtEl>
                                          <p:spTgt spid="19">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xEl>
                                              <p:pRg st="4" end="4"/>
                                            </p:txEl>
                                          </p:spTgt>
                                        </p:tgtEl>
                                        <p:attrNameLst>
                                          <p:attrName>style.visibility</p:attrName>
                                        </p:attrNameLst>
                                      </p:cBhvr>
                                      <p:to>
                                        <p:strVal val="visible"/>
                                      </p:to>
                                    </p:set>
                                    <p:animEffect transition="in" filter="fade">
                                      <p:cBhvr>
                                        <p:cTn id="34" dur="500"/>
                                        <p:tgtEl>
                                          <p:spTgt spid="19">
                                            <p:txEl>
                                              <p:pRg st="4" end="4"/>
                                            </p:txEl>
                                          </p:spTgt>
                                        </p:tgtEl>
                                      </p:cBhvr>
                                    </p:animEffect>
                                  </p:childTnLst>
                                </p:cTn>
                              </p:par>
                              <p:par>
                                <p:cTn id="35" presetID="3" presetClass="emph" presetSubtype="2" fill="hold" nodeType="withEffect">
                                  <p:stCondLst>
                                    <p:cond delay="0"/>
                                  </p:stCondLst>
                                  <p:childTnLst>
                                    <p:animClr clrSpc="rgb" dir="cw">
                                      <p:cBhvr override="childStyle">
                                        <p:cTn id="36" dur="500" fill="hold"/>
                                        <p:tgtEl>
                                          <p:spTgt spid="19">
                                            <p:txEl>
                                              <p:pRg st="2" end="2"/>
                                            </p:txEl>
                                          </p:spTgt>
                                        </p:tgtEl>
                                        <p:attrNameLst>
                                          <p:attrName>style.color</p:attrName>
                                        </p:attrNameLst>
                                      </p:cBhvr>
                                      <p:to>
                                        <a:srgbClr val="BFBFBF"/>
                                      </p:to>
                                    </p:animClr>
                                  </p:childTnLst>
                                </p:cTn>
                              </p:par>
                              <p:par>
                                <p:cTn id="37" presetID="3" presetClass="emph" presetSubtype="2" fill="hold" grpId="0" nodeType="withEffect">
                                  <p:stCondLst>
                                    <p:cond delay="0"/>
                                  </p:stCondLst>
                                  <p:childTnLst>
                                    <p:animClr clrSpc="rgb" dir="cw">
                                      <p:cBhvr override="childStyle">
                                        <p:cTn id="38" dur="500" fill="hold"/>
                                        <p:tgtEl>
                                          <p:spTgt spid="19">
                                            <p:txEl>
                                              <p:pRg st="0" end="0"/>
                                            </p:txEl>
                                          </p:spTgt>
                                        </p:tgtEl>
                                        <p:attrNameLst>
                                          <p:attrName>style.color</p:attrName>
                                        </p:attrNameLst>
                                      </p:cBhvr>
                                      <p:to>
                                        <a:srgbClr val="BFBFBF"/>
                                      </p:to>
                                    </p:animClr>
                                  </p:childTnLst>
                                </p:cTn>
                              </p:par>
                              <p:par>
                                <p:cTn id="39" presetID="3" presetClass="emph" presetSubtype="2" fill="hold" grpId="0" nodeType="withEffect">
                                  <p:stCondLst>
                                    <p:cond delay="0"/>
                                  </p:stCondLst>
                                  <p:childTnLst>
                                    <p:animClr clrSpc="rgb" dir="cw">
                                      <p:cBhvr override="childStyle">
                                        <p:cTn id="40" dur="500" fill="hold"/>
                                        <p:tgtEl>
                                          <p:spTgt spid="19">
                                            <p:txEl>
                                              <p:pRg st="1" end="1"/>
                                            </p:txEl>
                                          </p:spTgt>
                                        </p:tgtEl>
                                        <p:attrNameLst>
                                          <p:attrName>style.color</p:attrName>
                                        </p:attrNameLst>
                                      </p:cBhvr>
                                      <p:to>
                                        <a:srgbClr val="BFBFBF"/>
                                      </p:to>
                                    </p:animClr>
                                  </p:childTnLst>
                                </p:cTn>
                              </p:par>
                              <p:par>
                                <p:cTn id="41" presetID="3" presetClass="emph" presetSubtype="2" fill="hold" grpId="0" nodeType="withEffect">
                                  <p:stCondLst>
                                    <p:cond delay="0"/>
                                  </p:stCondLst>
                                  <p:childTnLst>
                                    <p:animClr clrSpc="rgb" dir="cw">
                                      <p:cBhvr override="childStyle">
                                        <p:cTn id="42" dur="500" fill="hold"/>
                                        <p:tgtEl>
                                          <p:spTgt spid="19">
                                            <p:txEl>
                                              <p:pRg st="2" end="2"/>
                                            </p:txEl>
                                          </p:spTgt>
                                        </p:tgtEl>
                                        <p:attrNameLst>
                                          <p:attrName>style.color</p:attrName>
                                        </p:attrNameLst>
                                      </p:cBhvr>
                                      <p:to>
                                        <a:srgbClr val="BFBFBF"/>
                                      </p:to>
                                    </p:animClr>
                                  </p:childTnLst>
                                </p:cTn>
                              </p:par>
                              <p:par>
                                <p:cTn id="43" presetID="3" presetClass="emph" presetSubtype="2" fill="hold" grpId="0" nodeType="withEffect">
                                  <p:stCondLst>
                                    <p:cond delay="0"/>
                                  </p:stCondLst>
                                  <p:childTnLst>
                                    <p:animClr clrSpc="rgb" dir="cw">
                                      <p:cBhvr override="childStyle">
                                        <p:cTn id="44" dur="500" fill="hold"/>
                                        <p:tgtEl>
                                          <p:spTgt spid="19">
                                            <p:txEl>
                                              <p:pRg st="3" end="3"/>
                                            </p:txEl>
                                          </p:spTgt>
                                        </p:tgtEl>
                                        <p:attrNameLst>
                                          <p:attrName>style.color</p:attrName>
                                        </p:attrNameLst>
                                      </p:cBhvr>
                                      <p:to>
                                        <a:srgbClr val="BFBFBF"/>
                                      </p:to>
                                    </p:animClr>
                                  </p:childTnLst>
                                </p:cTn>
                              </p:par>
                              <p:par>
                                <p:cTn id="45" presetID="3" presetClass="emph" presetSubtype="2" fill="hold" nodeType="withEffect">
                                  <p:stCondLst>
                                    <p:cond delay="0"/>
                                  </p:stCondLst>
                                  <p:childTnLst>
                                    <p:animClr clrSpc="rgb" dir="cw">
                                      <p:cBhvr override="childStyle">
                                        <p:cTn id="46" dur="500" fill="hold"/>
                                        <p:tgtEl>
                                          <p:spTgt spid="19">
                                            <p:txEl>
                                              <p:pRg st="1" end="1"/>
                                            </p:txEl>
                                          </p:spTgt>
                                        </p:tgtEl>
                                        <p:attrNameLst>
                                          <p:attrName>style.color</p:attrName>
                                        </p:attrNameLst>
                                      </p:cBhvr>
                                      <p:to>
                                        <a:srgbClr val="BFBFBF"/>
                                      </p:to>
                                    </p:animClr>
                                  </p:childTnLst>
                                </p:cTn>
                              </p:par>
                              <p:par>
                                <p:cTn id="47" presetID="3" presetClass="emph" presetSubtype="2" fill="hold" nodeType="withEffect">
                                  <p:stCondLst>
                                    <p:cond delay="0"/>
                                  </p:stCondLst>
                                  <p:childTnLst>
                                    <p:animClr clrSpc="rgb" dir="cw">
                                      <p:cBhvr override="childStyle">
                                        <p:cTn id="48" dur="500" fill="hold"/>
                                        <p:tgtEl>
                                          <p:spTgt spid="19">
                                            <p:txEl>
                                              <p:pRg st="3" end="3"/>
                                            </p:txEl>
                                          </p:spTgt>
                                        </p:tgtEl>
                                        <p:attrNameLst>
                                          <p:attrName>style.color</p:attrName>
                                        </p:attrNameLst>
                                      </p:cBhvr>
                                      <p:to>
                                        <a:srgbClr val="BFBFBF"/>
                                      </p:to>
                                    </p:animClr>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allAtOnce"/>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13F7FB3-1F33-4931-8983-F21DEB66BBBE}"/>
              </a:ext>
            </a:extLst>
          </p:cNvPr>
          <p:cNvGrpSpPr/>
          <p:nvPr/>
        </p:nvGrpSpPr>
        <p:grpSpPr>
          <a:xfrm>
            <a:off x="4073733" y="1749432"/>
            <a:ext cx="7681017" cy="4454252"/>
            <a:chOff x="3866061" y="1239700"/>
            <a:chExt cx="8117638" cy="4448175"/>
          </a:xfrm>
        </p:grpSpPr>
        <p:sp>
          <p:nvSpPr>
            <p:cNvPr id="7" name="Rectangle: Rounded Corners 6">
              <a:extLst>
                <a:ext uri="{FF2B5EF4-FFF2-40B4-BE49-F238E27FC236}">
                  <a16:creationId xmlns:a16="http://schemas.microsoft.com/office/drawing/2014/main" id="{1F03143E-08A4-4491-AE05-5592CE87FBFD}"/>
                </a:ext>
              </a:extLst>
            </p:cNvPr>
            <p:cNvSpPr/>
            <p:nvPr/>
          </p:nvSpPr>
          <p:spPr bwMode="auto">
            <a:xfrm>
              <a:off x="3866061" y="1239700"/>
              <a:ext cx="8117638" cy="4448175"/>
            </a:xfrm>
            <a:prstGeom prst="roundRect">
              <a:avLst>
                <a:gd name="adj" fmla="val 5985"/>
              </a:avLst>
            </a:prstGeom>
            <a:solidFill>
              <a:schemeClr val="bg1"/>
            </a:solidFill>
            <a:ln w="127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lumMod val="50000"/>
                  </a:srgbClr>
                </a:soli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E3FC0443-A08F-47C7-B3BE-CA213723CD53}"/>
                </a:ext>
              </a:extLst>
            </p:cNvPr>
            <p:cNvGrpSpPr/>
            <p:nvPr/>
          </p:nvGrpSpPr>
          <p:grpSpPr>
            <a:xfrm>
              <a:off x="3921804" y="4671979"/>
              <a:ext cx="1583575" cy="941792"/>
              <a:chOff x="1778664" y="5518253"/>
              <a:chExt cx="1583575" cy="941792"/>
            </a:xfrm>
          </p:grpSpPr>
          <p:sp>
            <p:nvSpPr>
              <p:cNvPr id="8" name="TextBox 7">
                <a:extLst>
                  <a:ext uri="{FF2B5EF4-FFF2-40B4-BE49-F238E27FC236}">
                    <a16:creationId xmlns:a16="http://schemas.microsoft.com/office/drawing/2014/main" id="{A1B6BFCE-DC5B-4C38-AC50-B002146A2909}"/>
                  </a:ext>
                </a:extLst>
              </p:cNvPr>
              <p:cNvSpPr txBox="1"/>
              <p:nvPr/>
            </p:nvSpPr>
            <p:spPr>
              <a:xfrm>
                <a:off x="1778664" y="5913729"/>
                <a:ext cx="1583575" cy="54631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mn-cs"/>
                  </a:rPr>
                  <a:t>Azure</a:t>
                </a:r>
              </a:p>
            </p:txBody>
          </p:sp>
          <p:pic>
            <p:nvPicPr>
              <p:cNvPr id="16" name="Graphic 15">
                <a:extLst>
                  <a:ext uri="{FF2B5EF4-FFF2-40B4-BE49-F238E27FC236}">
                    <a16:creationId xmlns:a16="http://schemas.microsoft.com/office/drawing/2014/main" id="{A24332F1-8369-4D10-9EA0-60563DEC55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6554" y="5518253"/>
                <a:ext cx="632946" cy="489428"/>
              </a:xfrm>
              <a:prstGeom prst="rect">
                <a:avLst/>
              </a:prstGeom>
            </p:spPr>
          </p:pic>
        </p:grpSp>
      </p:grpSp>
      <p:grpSp>
        <p:nvGrpSpPr>
          <p:cNvPr id="22" name="Group 21">
            <a:extLst>
              <a:ext uri="{FF2B5EF4-FFF2-40B4-BE49-F238E27FC236}">
                <a16:creationId xmlns:a16="http://schemas.microsoft.com/office/drawing/2014/main" id="{74F6ECA2-1C2F-4514-9C67-87979C1622C0}"/>
              </a:ext>
            </a:extLst>
          </p:cNvPr>
          <p:cNvGrpSpPr/>
          <p:nvPr/>
        </p:nvGrpSpPr>
        <p:grpSpPr>
          <a:xfrm>
            <a:off x="8686801" y="1939274"/>
            <a:ext cx="2871128" cy="4357227"/>
            <a:chOff x="4112676" y="1232156"/>
            <a:chExt cx="2820160" cy="4614220"/>
          </a:xfrm>
        </p:grpSpPr>
        <p:sp>
          <p:nvSpPr>
            <p:cNvPr id="3" name="Rectangle: Rounded Corners 2">
              <a:extLst>
                <a:ext uri="{FF2B5EF4-FFF2-40B4-BE49-F238E27FC236}">
                  <a16:creationId xmlns:a16="http://schemas.microsoft.com/office/drawing/2014/main" id="{56A132CE-459D-49DD-8F41-44E64C72D68A}"/>
                </a:ext>
              </a:extLst>
            </p:cNvPr>
            <p:cNvSpPr/>
            <p:nvPr/>
          </p:nvSpPr>
          <p:spPr bwMode="auto">
            <a:xfrm>
              <a:off x="4144380" y="1232156"/>
              <a:ext cx="2788456" cy="4448174"/>
            </a:xfrm>
            <a:prstGeom prst="roundRect">
              <a:avLst>
                <a:gd name="adj" fmla="val 5985"/>
              </a:avLst>
            </a:prstGeom>
            <a:solidFill>
              <a:schemeClr val="bg1"/>
            </a:solidFill>
            <a:ln w="127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lumMod val="50000"/>
                  </a:srgbClr>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9EAE6F70-CE27-43E1-A1E2-88744A438AFE}"/>
                </a:ext>
              </a:extLst>
            </p:cNvPr>
            <p:cNvSpPr txBox="1"/>
            <p:nvPr/>
          </p:nvSpPr>
          <p:spPr>
            <a:xfrm>
              <a:off x="4112676" y="5194555"/>
              <a:ext cx="1583575" cy="65182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1A1A1A">
                      <a:lumMod val="50000"/>
                      <a:lumOff val="50000"/>
                    </a:srgbClr>
                  </a:solidFill>
                  <a:effectLst/>
                  <a:uLnTx/>
                  <a:uFillTx/>
                  <a:latin typeface="Segoe UI"/>
                  <a:ea typeface="+mn-ea"/>
                  <a:cs typeface="+mn-cs"/>
                </a:rPr>
                <a:t>vnet</a:t>
              </a:r>
              <a:endParaRPr kumimoji="0" lang="en-US" sz="2353" b="0" i="0" u="none" strike="noStrike" kern="1200" cap="none" spc="0" normalizeH="0" baseline="0" noProof="0">
                <a:ln>
                  <a:noFill/>
                </a:ln>
                <a:solidFill>
                  <a:srgbClr val="1A1A1A">
                    <a:lumMod val="50000"/>
                    <a:lumOff val="50000"/>
                  </a:srgbClr>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7CBC91C4-E275-4FDC-9917-C833D56F215F}"/>
              </a:ext>
            </a:extLst>
          </p:cNvPr>
          <p:cNvSpPr>
            <a:spLocks noGrp="1"/>
          </p:cNvSpPr>
          <p:nvPr>
            <p:ph type="title"/>
          </p:nvPr>
        </p:nvSpPr>
        <p:spPr>
          <a:xfrm>
            <a:off x="588263" y="562364"/>
            <a:ext cx="11018520" cy="769441"/>
          </a:xfrm>
        </p:spPr>
        <p:txBody>
          <a:bodyPr/>
          <a:lstStyle/>
          <a:p>
            <a:r>
              <a:rPr lang="en-US" sz="3200"/>
              <a:t>How it works:</a:t>
            </a:r>
            <a:br>
              <a:rPr lang="en-US" sz="3200"/>
            </a:br>
            <a:r>
              <a:rPr lang="en-US" sz="1800" b="0" kern="0" spc="0">
                <a:ln>
                  <a:noFill/>
                </a:ln>
                <a:solidFill>
                  <a:srgbClr val="0078D4"/>
                </a:solidFill>
                <a:latin typeface="Segoe UI Semibold" panose="020B0702040204020203" pitchFamily="34" charset="0"/>
                <a:cs typeface="Segoe UI Semibold" panose="020B0702040204020203" pitchFamily="34" charset="0"/>
              </a:rPr>
              <a:t>Update and Assessment Lifecycle – Azure VM</a:t>
            </a:r>
          </a:p>
        </p:txBody>
      </p:sp>
      <p:grpSp>
        <p:nvGrpSpPr>
          <p:cNvPr id="15" name="Group 14">
            <a:extLst>
              <a:ext uri="{FF2B5EF4-FFF2-40B4-BE49-F238E27FC236}">
                <a16:creationId xmlns:a16="http://schemas.microsoft.com/office/drawing/2014/main" id="{0D3C959F-D22C-45F3-8590-18257A50DF70}"/>
              </a:ext>
            </a:extLst>
          </p:cNvPr>
          <p:cNvGrpSpPr/>
          <p:nvPr/>
        </p:nvGrpSpPr>
        <p:grpSpPr>
          <a:xfrm>
            <a:off x="4239453" y="2240128"/>
            <a:ext cx="2539878" cy="940423"/>
            <a:chOff x="8898736" y="3633953"/>
            <a:chExt cx="2590808" cy="1230629"/>
          </a:xfrm>
        </p:grpSpPr>
        <p:sp>
          <p:nvSpPr>
            <p:cNvPr id="14" name="Rectangle: Rounded Corners 13">
              <a:extLst>
                <a:ext uri="{FF2B5EF4-FFF2-40B4-BE49-F238E27FC236}">
                  <a16:creationId xmlns:a16="http://schemas.microsoft.com/office/drawing/2014/main" id="{231CD085-3B7E-4301-B523-62049A7BE638}"/>
                </a:ext>
              </a:extLst>
            </p:cNvPr>
            <p:cNvSpPr/>
            <p:nvPr/>
          </p:nvSpPr>
          <p:spPr bwMode="auto">
            <a:xfrm>
              <a:off x="8898736" y="3633953"/>
              <a:ext cx="2590808" cy="1230629"/>
            </a:xfrm>
            <a:prstGeom prst="roundRect">
              <a:avLst>
                <a:gd name="adj" fmla="val 5985"/>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1A1A1A">
                      <a:lumMod val="75000"/>
                      <a:lumOff val="25000"/>
                    </a:srgbClr>
                  </a:solidFill>
                  <a:effectLst/>
                  <a:uLnTx/>
                  <a:uFillTx/>
                  <a:latin typeface="Segoe UI"/>
                  <a:ea typeface="Segoe UI" pitchFamily="34" charset="0"/>
                  <a:cs typeface="Segoe UI" pitchFamily="34" charset="0"/>
                </a:rPr>
                <a:t>Log Analytics</a:t>
              </a:r>
            </a:p>
          </p:txBody>
        </p:sp>
        <p:pic>
          <p:nvPicPr>
            <p:cNvPr id="17" name="Graphic 73">
              <a:extLst>
                <a:ext uri="{FF2B5EF4-FFF2-40B4-BE49-F238E27FC236}">
                  <a16:creationId xmlns:a16="http://schemas.microsoft.com/office/drawing/2014/main" id="{C4953AEC-FA96-40DC-8651-DC5213092B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49935" y="3726323"/>
              <a:ext cx="274320" cy="351916"/>
            </a:xfrm>
            <a:prstGeom prst="rect">
              <a:avLst/>
            </a:prstGeom>
          </p:spPr>
        </p:pic>
      </p:grpSp>
      <p:grpSp>
        <p:nvGrpSpPr>
          <p:cNvPr id="12" name="Group 11">
            <a:extLst>
              <a:ext uri="{FF2B5EF4-FFF2-40B4-BE49-F238E27FC236}">
                <a16:creationId xmlns:a16="http://schemas.microsoft.com/office/drawing/2014/main" id="{1831DCBC-9B33-4C26-B914-F475B0CC40BD}"/>
              </a:ext>
            </a:extLst>
          </p:cNvPr>
          <p:cNvGrpSpPr/>
          <p:nvPr/>
        </p:nvGrpSpPr>
        <p:grpSpPr>
          <a:xfrm>
            <a:off x="4214869" y="3648251"/>
            <a:ext cx="2539878" cy="974358"/>
            <a:chOff x="8898737" y="1742291"/>
            <a:chExt cx="2590808" cy="1230630"/>
          </a:xfrm>
        </p:grpSpPr>
        <p:sp>
          <p:nvSpPr>
            <p:cNvPr id="13" name="Rectangle: Rounded Corners 12">
              <a:extLst>
                <a:ext uri="{FF2B5EF4-FFF2-40B4-BE49-F238E27FC236}">
                  <a16:creationId xmlns:a16="http://schemas.microsoft.com/office/drawing/2014/main" id="{7038A69E-DE6E-41A2-BA93-0ACA909B94A6}"/>
                </a:ext>
              </a:extLst>
            </p:cNvPr>
            <p:cNvSpPr/>
            <p:nvPr/>
          </p:nvSpPr>
          <p:spPr bwMode="auto">
            <a:xfrm>
              <a:off x="8898737" y="1742291"/>
              <a:ext cx="2590808" cy="1230630"/>
            </a:xfrm>
            <a:prstGeom prst="roundRect">
              <a:avLst>
                <a:gd name="adj" fmla="val 5985"/>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1A1A1A">
                      <a:lumMod val="75000"/>
                      <a:lumOff val="25000"/>
                    </a:srgbClr>
                  </a:solidFill>
                  <a:effectLst/>
                  <a:uLnTx/>
                  <a:uFillTx/>
                  <a:latin typeface="Segoe UI"/>
                  <a:ea typeface="Segoe UI" pitchFamily="34" charset="0"/>
                  <a:cs typeface="Segoe UI" pitchFamily="34" charset="0"/>
                </a:rPr>
                <a:t>Azure Automation</a:t>
              </a:r>
            </a:p>
          </p:txBody>
        </p:sp>
        <p:pic>
          <p:nvPicPr>
            <p:cNvPr id="20" name="Graphic 19">
              <a:extLst>
                <a:ext uri="{FF2B5EF4-FFF2-40B4-BE49-F238E27FC236}">
                  <a16:creationId xmlns:a16="http://schemas.microsoft.com/office/drawing/2014/main" id="{1E8E111E-F6D9-47E6-B5F6-FB2AA58AC10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59462" y="1825017"/>
              <a:ext cx="274320" cy="339660"/>
            </a:xfrm>
            <a:prstGeom prst="rect">
              <a:avLst/>
            </a:prstGeom>
          </p:spPr>
        </p:pic>
      </p:grpSp>
      <p:cxnSp>
        <p:nvCxnSpPr>
          <p:cNvPr id="43" name="Connector: Elbow 42">
            <a:extLst>
              <a:ext uri="{FF2B5EF4-FFF2-40B4-BE49-F238E27FC236}">
                <a16:creationId xmlns:a16="http://schemas.microsoft.com/office/drawing/2014/main" id="{2EC95EB7-95A5-4E60-93A1-504912CBA817}"/>
              </a:ext>
            </a:extLst>
          </p:cNvPr>
          <p:cNvCxnSpPr>
            <a:cxnSpLocks/>
            <a:stCxn id="34" idx="1"/>
            <a:endCxn id="14" idx="3"/>
          </p:cNvCxnSpPr>
          <p:nvPr/>
        </p:nvCxnSpPr>
        <p:spPr>
          <a:xfrm rot="10800000">
            <a:off x="6779332" y="2710340"/>
            <a:ext cx="3000843" cy="376368"/>
          </a:xfrm>
          <a:prstGeom prst="bentConnector3">
            <a:avLst>
              <a:gd name="adj1" fmla="val 50000"/>
            </a:avLst>
          </a:prstGeom>
          <a:ln w="1905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5B60BE3-7290-4F06-AA2D-76C502B57BC7}"/>
              </a:ext>
            </a:extLst>
          </p:cNvPr>
          <p:cNvCxnSpPr>
            <a:cxnSpLocks/>
            <a:stCxn id="13" idx="3"/>
            <a:endCxn id="11" idx="1"/>
          </p:cNvCxnSpPr>
          <p:nvPr/>
        </p:nvCxnSpPr>
        <p:spPr>
          <a:xfrm>
            <a:off x="6754747" y="4135430"/>
            <a:ext cx="3152040" cy="354889"/>
          </a:xfrm>
          <a:prstGeom prst="bentConnector3">
            <a:avLst>
              <a:gd name="adj1" fmla="val 50000"/>
            </a:avLst>
          </a:prstGeom>
          <a:ln w="1905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server" title="Icon of a server tower">
            <a:extLst>
              <a:ext uri="{FF2B5EF4-FFF2-40B4-BE49-F238E27FC236}">
                <a16:creationId xmlns:a16="http://schemas.microsoft.com/office/drawing/2014/main" id="{A40FE72B-2F7F-4F48-A87A-B8B0512EE697}"/>
              </a:ext>
            </a:extLst>
          </p:cNvPr>
          <p:cNvSpPr>
            <a:spLocks noChangeAspect="1" noEditPoints="1"/>
          </p:cNvSpPr>
          <p:nvPr/>
        </p:nvSpPr>
        <p:spPr bwMode="auto">
          <a:xfrm>
            <a:off x="9737390" y="2397272"/>
            <a:ext cx="1555874" cy="287527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5AD94916-2E24-48C8-9846-32E91E85C337}"/>
              </a:ext>
            </a:extLst>
          </p:cNvPr>
          <p:cNvSpPr/>
          <p:nvPr/>
        </p:nvSpPr>
        <p:spPr bwMode="auto">
          <a:xfrm>
            <a:off x="9780174" y="2710340"/>
            <a:ext cx="1459476" cy="752735"/>
          </a:xfrm>
          <a:prstGeom prst="round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 Agent</a:t>
            </a:r>
          </a:p>
        </p:txBody>
      </p:sp>
      <p:sp>
        <p:nvSpPr>
          <p:cNvPr id="11" name="Rectangle: Rounded Corners 10">
            <a:extLst>
              <a:ext uri="{FF2B5EF4-FFF2-40B4-BE49-F238E27FC236}">
                <a16:creationId xmlns:a16="http://schemas.microsoft.com/office/drawing/2014/main" id="{ACE39BDD-A53B-4453-821B-9FA799D805F1}"/>
              </a:ext>
            </a:extLst>
          </p:cNvPr>
          <p:cNvSpPr/>
          <p:nvPr/>
        </p:nvSpPr>
        <p:spPr bwMode="auto">
          <a:xfrm>
            <a:off x="9906787" y="4113951"/>
            <a:ext cx="1213112" cy="752735"/>
          </a:xfrm>
          <a:prstGeom prst="roundRect">
            <a:avLst/>
          </a:prstGeom>
          <a:solidFill>
            <a:schemeClr val="bg2">
              <a:lumMod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Hybrid Worker</a:t>
            </a:r>
          </a:p>
        </p:txBody>
      </p:sp>
      <p:sp>
        <p:nvSpPr>
          <p:cNvPr id="30" name="TextBox 29">
            <a:extLst>
              <a:ext uri="{FF2B5EF4-FFF2-40B4-BE49-F238E27FC236}">
                <a16:creationId xmlns:a16="http://schemas.microsoft.com/office/drawing/2014/main" id="{F4FDBDFE-9AF7-4B2A-A4BB-993B1F80FD9F}"/>
              </a:ext>
            </a:extLst>
          </p:cNvPr>
          <p:cNvSpPr txBox="1"/>
          <p:nvPr/>
        </p:nvSpPr>
        <p:spPr>
          <a:xfrm>
            <a:off x="6829890" y="4039488"/>
            <a:ext cx="1634712"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lumMod val="75000"/>
                    <a:lumOff val="25000"/>
                  </a:srgbClr>
                </a:solidFill>
                <a:effectLst/>
                <a:uLnTx/>
                <a:uFillTx/>
                <a:latin typeface="Segoe UI"/>
                <a:ea typeface="+mn-ea"/>
                <a:cs typeface="+mn-cs"/>
              </a:rPr>
              <a:t>Update Job</a:t>
            </a:r>
          </a:p>
        </p:txBody>
      </p:sp>
      <p:sp>
        <p:nvSpPr>
          <p:cNvPr id="46" name="TextBox 45">
            <a:extLst>
              <a:ext uri="{FF2B5EF4-FFF2-40B4-BE49-F238E27FC236}">
                <a16:creationId xmlns:a16="http://schemas.microsoft.com/office/drawing/2014/main" id="{547ECAFD-E4A6-4817-BEC4-248BF069DC18}"/>
              </a:ext>
            </a:extLst>
          </p:cNvPr>
          <p:cNvSpPr txBox="1"/>
          <p:nvPr/>
        </p:nvSpPr>
        <p:spPr>
          <a:xfrm>
            <a:off x="6779331" y="2684621"/>
            <a:ext cx="1634712" cy="7784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lumMod val="75000"/>
                    <a:lumOff val="25000"/>
                  </a:srgbClr>
                </a:solidFill>
                <a:effectLst/>
                <a:uLnTx/>
                <a:uFillTx/>
                <a:latin typeface="Segoe UI"/>
                <a:ea typeface="+mn-ea"/>
                <a:cs typeface="+mn-cs"/>
              </a:rPr>
              <a:t>Assessments/Status</a:t>
            </a:r>
          </a:p>
        </p:txBody>
      </p:sp>
      <p:sp>
        <p:nvSpPr>
          <p:cNvPr id="52" name="TextBox 51">
            <a:extLst>
              <a:ext uri="{FF2B5EF4-FFF2-40B4-BE49-F238E27FC236}">
                <a16:creationId xmlns:a16="http://schemas.microsoft.com/office/drawing/2014/main" id="{FCCFCF3D-57F9-4DC8-9F09-1FB28AB34D6C}"/>
              </a:ext>
            </a:extLst>
          </p:cNvPr>
          <p:cNvSpPr txBox="1"/>
          <p:nvPr/>
        </p:nvSpPr>
        <p:spPr>
          <a:xfrm>
            <a:off x="462194" y="1885043"/>
            <a:ext cx="3389141" cy="55280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Monitoring agent deployed</a:t>
            </a:r>
          </a:p>
        </p:txBody>
      </p:sp>
      <p:sp>
        <p:nvSpPr>
          <p:cNvPr id="53" name="TextBox 52">
            <a:extLst>
              <a:ext uri="{FF2B5EF4-FFF2-40B4-BE49-F238E27FC236}">
                <a16:creationId xmlns:a16="http://schemas.microsoft.com/office/drawing/2014/main" id="{A17C8AE0-1ADC-4FC0-B174-F6D232D96D71}"/>
              </a:ext>
            </a:extLst>
          </p:cNvPr>
          <p:cNvSpPr txBox="1"/>
          <p:nvPr/>
        </p:nvSpPr>
        <p:spPr>
          <a:xfrm>
            <a:off x="765274" y="3086708"/>
            <a:ext cx="2384700" cy="55280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Hybrid worker role</a:t>
            </a:r>
          </a:p>
        </p:txBody>
      </p:sp>
      <p:sp>
        <p:nvSpPr>
          <p:cNvPr id="54" name="TextBox 53">
            <a:extLst>
              <a:ext uri="{FF2B5EF4-FFF2-40B4-BE49-F238E27FC236}">
                <a16:creationId xmlns:a16="http://schemas.microsoft.com/office/drawing/2014/main" id="{7FA9124E-6EE8-4E67-A7E2-39448B096AD3}"/>
              </a:ext>
            </a:extLst>
          </p:cNvPr>
          <p:cNvSpPr txBox="1"/>
          <p:nvPr/>
        </p:nvSpPr>
        <p:spPr>
          <a:xfrm>
            <a:off x="472612" y="3604383"/>
            <a:ext cx="3079177" cy="55280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Periodic assessment</a:t>
            </a:r>
          </a:p>
        </p:txBody>
      </p:sp>
      <p:sp>
        <p:nvSpPr>
          <p:cNvPr id="55" name="TextBox 54">
            <a:extLst>
              <a:ext uri="{FF2B5EF4-FFF2-40B4-BE49-F238E27FC236}">
                <a16:creationId xmlns:a16="http://schemas.microsoft.com/office/drawing/2014/main" id="{92D5A5A0-E2C4-4DE3-BA22-9903D1C6517B}"/>
              </a:ext>
            </a:extLst>
          </p:cNvPr>
          <p:cNvSpPr txBox="1"/>
          <p:nvPr/>
        </p:nvSpPr>
        <p:spPr>
          <a:xfrm>
            <a:off x="462195" y="4138439"/>
            <a:ext cx="3079177" cy="55280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Update deployment</a:t>
            </a:r>
          </a:p>
        </p:txBody>
      </p:sp>
      <p:grpSp>
        <p:nvGrpSpPr>
          <p:cNvPr id="49" name="Group 48">
            <a:extLst>
              <a:ext uri="{FF2B5EF4-FFF2-40B4-BE49-F238E27FC236}">
                <a16:creationId xmlns:a16="http://schemas.microsoft.com/office/drawing/2014/main" id="{8DF6ED9E-E980-4A2E-95D1-B671ECA9099A}"/>
              </a:ext>
            </a:extLst>
          </p:cNvPr>
          <p:cNvGrpSpPr/>
          <p:nvPr/>
        </p:nvGrpSpPr>
        <p:grpSpPr>
          <a:xfrm>
            <a:off x="8903434" y="2194140"/>
            <a:ext cx="396469" cy="3391957"/>
            <a:chOff x="5864217" y="1829076"/>
            <a:chExt cx="404419" cy="3605630"/>
          </a:xfrm>
          <a:solidFill>
            <a:srgbClr val="FF9933">
              <a:alpha val="69804"/>
            </a:srgbClr>
          </a:solidFill>
        </p:grpSpPr>
        <p:sp>
          <p:nvSpPr>
            <p:cNvPr id="58" name="Rectangle: Rounded Corners 57">
              <a:extLst>
                <a:ext uri="{FF2B5EF4-FFF2-40B4-BE49-F238E27FC236}">
                  <a16:creationId xmlns:a16="http://schemas.microsoft.com/office/drawing/2014/main" id="{B69D7EE0-7C59-42EC-BFF2-FE8999A9F0C7}"/>
                </a:ext>
              </a:extLst>
            </p:cNvPr>
            <p:cNvSpPr/>
            <p:nvPr/>
          </p:nvSpPr>
          <p:spPr bwMode="auto">
            <a:xfrm>
              <a:off x="5864217" y="1829076"/>
              <a:ext cx="404419" cy="3605630"/>
            </a:xfrm>
            <a:prstGeom prst="roundRect">
              <a:avLst>
                <a:gd name="adj" fmla="val 5985"/>
              </a:avLst>
            </a:prstGeom>
            <a:grp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lumMod val="50000"/>
                  </a:srgbClr>
                </a:solidFill>
                <a:effectLst/>
                <a:uLnTx/>
                <a:uFillTx/>
                <a:latin typeface="Segoe UI"/>
                <a:ea typeface="Segoe UI" pitchFamily="34" charset="0"/>
                <a:cs typeface="Segoe UI" pitchFamily="34" charset="0"/>
              </a:endParaRPr>
            </a:p>
          </p:txBody>
        </p:sp>
        <p:sp>
          <p:nvSpPr>
            <p:cNvPr id="59" name="shield_3" title="Icon of a shield with an exclamation point inside">
              <a:extLst>
                <a:ext uri="{FF2B5EF4-FFF2-40B4-BE49-F238E27FC236}">
                  <a16:creationId xmlns:a16="http://schemas.microsoft.com/office/drawing/2014/main" id="{A3C3F56A-1EF5-4849-ABEA-EB03392862CE}"/>
                </a:ext>
              </a:extLst>
            </p:cNvPr>
            <p:cNvSpPr>
              <a:spLocks noChangeAspect="1" noEditPoints="1"/>
            </p:cNvSpPr>
            <p:nvPr/>
          </p:nvSpPr>
          <p:spPr bwMode="auto">
            <a:xfrm>
              <a:off x="5887010" y="1879058"/>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3" name="TextBox 62">
            <a:extLst>
              <a:ext uri="{FF2B5EF4-FFF2-40B4-BE49-F238E27FC236}">
                <a16:creationId xmlns:a16="http://schemas.microsoft.com/office/drawing/2014/main" id="{F4D2D6B7-5545-4059-8C03-46DE3CE45C4F}"/>
              </a:ext>
            </a:extLst>
          </p:cNvPr>
          <p:cNvSpPr txBox="1"/>
          <p:nvPr/>
        </p:nvSpPr>
        <p:spPr>
          <a:xfrm>
            <a:off x="462357" y="4868165"/>
            <a:ext cx="3079177" cy="149354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Firewall – port 443</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E6E6E6">
                    <a:lumMod val="75000"/>
                  </a:srgbClr>
                </a:solidFill>
                <a:effectLst/>
                <a:uLnTx/>
                <a:uFillTx/>
                <a:latin typeface="Segoe UI"/>
                <a:ea typeface="+mn-ea"/>
                <a:cs typeface="+mn-cs"/>
                <a:hlinkClick r:id="rId9"/>
              </a:rPr>
              <a:t>https://aka.ms/lanet</a:t>
            </a:r>
            <a:endParaRPr kumimoji="0" lang="en-US" sz="1730" b="0" i="0" u="none" strike="noStrike" kern="1200" cap="none" spc="0" normalizeH="0" baseline="0" noProof="0">
              <a:ln>
                <a:noFill/>
              </a:ln>
              <a:solidFill>
                <a:srgbClr val="E6E6E6">
                  <a:lumMod val="75000"/>
                </a:srgbClr>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E6E6E6">
                    <a:lumMod val="75000"/>
                  </a:srgbClr>
                </a:solidFill>
                <a:effectLst/>
                <a:uLnTx/>
                <a:uFillTx/>
                <a:latin typeface="Segoe UI"/>
                <a:ea typeface="+mn-ea"/>
                <a:cs typeface="+mn-cs"/>
                <a:hlinkClick r:id="rId10"/>
              </a:rPr>
              <a:t>https://aka.ms/autonet</a:t>
            </a:r>
            <a:endParaRPr kumimoji="0" lang="en-US" sz="1730" b="0" i="0" u="none" strike="noStrike" kern="1200" cap="none" spc="0" normalizeH="0" baseline="0" noProof="0">
              <a:ln>
                <a:noFill/>
              </a:ln>
              <a:solidFill>
                <a:srgbClr val="E6E6E6">
                  <a:lumMod val="75000"/>
                </a:srgbClr>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730" b="0" i="0" u="none" strike="noStrike" kern="1200" cap="none" spc="0" normalizeH="0" baseline="0" noProof="0">
              <a:ln>
                <a:noFill/>
              </a:ln>
              <a:solidFill>
                <a:srgbClr val="E6E6E6">
                  <a:lumMod val="75000"/>
                </a:srgbClr>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17E17E74-552D-4475-B1D4-E80C927CE4A4}"/>
              </a:ext>
            </a:extLst>
          </p:cNvPr>
          <p:cNvSpPr txBox="1"/>
          <p:nvPr/>
        </p:nvSpPr>
        <p:spPr>
          <a:xfrm>
            <a:off x="8630686" y="4119312"/>
            <a:ext cx="118314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lumMod val="75000"/>
                    <a:lumOff val="25000"/>
                  </a:srgbClr>
                </a:solidFill>
                <a:effectLst/>
                <a:uLnTx/>
                <a:uFillTx/>
                <a:latin typeface="Segoe UI"/>
                <a:ea typeface="+mn-ea"/>
                <a:cs typeface="+mn-cs"/>
              </a:rPr>
              <a:t>Port 443</a:t>
            </a:r>
          </a:p>
        </p:txBody>
      </p:sp>
      <p:sp>
        <p:nvSpPr>
          <p:cNvPr id="67" name="TextBox 66">
            <a:extLst>
              <a:ext uri="{FF2B5EF4-FFF2-40B4-BE49-F238E27FC236}">
                <a16:creationId xmlns:a16="http://schemas.microsoft.com/office/drawing/2014/main" id="{DCC586E0-ED9C-41AA-B994-E013F8725BD5}"/>
              </a:ext>
            </a:extLst>
          </p:cNvPr>
          <p:cNvSpPr txBox="1"/>
          <p:nvPr/>
        </p:nvSpPr>
        <p:spPr>
          <a:xfrm>
            <a:off x="8650441" y="3114195"/>
            <a:ext cx="118314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lumMod val="75000"/>
                    <a:lumOff val="25000"/>
                  </a:srgbClr>
                </a:solidFill>
                <a:effectLst/>
                <a:uLnTx/>
                <a:uFillTx/>
                <a:latin typeface="Segoe UI"/>
                <a:ea typeface="+mn-ea"/>
                <a:cs typeface="+mn-cs"/>
              </a:rPr>
              <a:t>Port 443</a:t>
            </a:r>
          </a:p>
        </p:txBody>
      </p:sp>
      <p:sp>
        <p:nvSpPr>
          <p:cNvPr id="69" name="TextBox 68">
            <a:extLst>
              <a:ext uri="{FF2B5EF4-FFF2-40B4-BE49-F238E27FC236}">
                <a16:creationId xmlns:a16="http://schemas.microsoft.com/office/drawing/2014/main" id="{8BC5A836-EDCE-464D-9851-B61B00B462B9}"/>
              </a:ext>
            </a:extLst>
          </p:cNvPr>
          <p:cNvSpPr txBox="1"/>
          <p:nvPr/>
        </p:nvSpPr>
        <p:spPr>
          <a:xfrm>
            <a:off x="456205" y="2389924"/>
            <a:ext cx="3719242" cy="55280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Update management enabled</a:t>
            </a:r>
          </a:p>
        </p:txBody>
      </p:sp>
      <p:sp>
        <p:nvSpPr>
          <p:cNvPr id="70" name="Rectangle: Rounded Corners 69">
            <a:extLst>
              <a:ext uri="{FF2B5EF4-FFF2-40B4-BE49-F238E27FC236}">
                <a16:creationId xmlns:a16="http://schemas.microsoft.com/office/drawing/2014/main" id="{BDEF63AD-379E-4287-B16B-08EA0CC56DC8}"/>
              </a:ext>
            </a:extLst>
          </p:cNvPr>
          <p:cNvSpPr/>
          <p:nvPr/>
        </p:nvSpPr>
        <p:spPr bwMode="auto">
          <a:xfrm>
            <a:off x="10313852" y="3355962"/>
            <a:ext cx="933376" cy="560089"/>
          </a:xfrm>
          <a:prstGeom prst="roundRect">
            <a:avLst/>
          </a:prstGeom>
          <a:solidFill>
            <a:schemeClr val="bg2">
              <a:lumMod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rPr>
              <a:t>UpdateMP</a:t>
            </a:r>
            <a:endParaRPr kumimoji="0" lang="en-US" sz="1176"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3463AABA-B2A7-49DD-8285-356E7957AEAE}"/>
              </a:ext>
            </a:extLst>
          </p:cNvPr>
          <p:cNvSpPr txBox="1"/>
          <p:nvPr/>
        </p:nvSpPr>
        <p:spPr>
          <a:xfrm>
            <a:off x="755628" y="2715795"/>
            <a:ext cx="2384700" cy="55280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00" b="0" i="0" u="none" strike="noStrike" kern="1200" cap="none" spc="0" normalizeH="0" baseline="0" noProof="0">
                <a:ln>
                  <a:noFill/>
                </a:ln>
                <a:solidFill>
                  <a:srgbClr val="1A1A1A"/>
                </a:solidFill>
                <a:effectLst/>
                <a:uLnTx/>
                <a:uFillTx/>
                <a:latin typeface="Segoe UI"/>
                <a:ea typeface="+mn-ea"/>
                <a:cs typeface="+mn-cs"/>
              </a:rPr>
              <a:t>Management pack</a:t>
            </a:r>
          </a:p>
        </p:txBody>
      </p:sp>
      <p:sp>
        <p:nvSpPr>
          <p:cNvPr id="9" name="TextBox 8">
            <a:extLst>
              <a:ext uri="{FF2B5EF4-FFF2-40B4-BE49-F238E27FC236}">
                <a16:creationId xmlns:a16="http://schemas.microsoft.com/office/drawing/2014/main" id="{CD5A39AB-F4AA-448D-9C3E-864CB57CA6BD}"/>
              </a:ext>
            </a:extLst>
          </p:cNvPr>
          <p:cNvSpPr txBox="1"/>
          <p:nvPr/>
        </p:nvSpPr>
        <p:spPr>
          <a:xfrm>
            <a:off x="9906786" y="1939275"/>
            <a:ext cx="982434" cy="6155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VM1</a:t>
            </a:r>
          </a:p>
        </p:txBody>
      </p:sp>
    </p:spTree>
    <p:extLst>
      <p:ext uri="{BB962C8B-B14F-4D97-AF65-F5344CB8AC3E}">
        <p14:creationId xmlns:p14="http://schemas.microsoft.com/office/powerpoint/2010/main" val="3663630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24" presetClass="emph" presetSubtype="0" fill="hold" grpId="1" nodeType="withEffect">
                                  <p:stCondLst>
                                    <p:cond delay="0"/>
                                  </p:stCondLst>
                                  <p:childTnLst>
                                    <p:animClr clrSpc="hsl" dir="cw">
                                      <p:cBhvr override="childStyle">
                                        <p:cTn id="14" dur="500" fill="hold"/>
                                        <p:tgtEl>
                                          <p:spTgt spid="52"/>
                                        </p:tgtEl>
                                        <p:attrNameLst>
                                          <p:attrName>style.color</p:attrName>
                                        </p:attrNameLst>
                                      </p:cBhvr>
                                      <p:by>
                                        <p:hsl h="0" s="-12549" l="-25098"/>
                                      </p:by>
                                    </p:animClr>
                                    <p:animClr clrSpc="hsl" dir="cw">
                                      <p:cBhvr>
                                        <p:cTn id="15" dur="500" fill="hold"/>
                                        <p:tgtEl>
                                          <p:spTgt spid="52"/>
                                        </p:tgtEl>
                                        <p:attrNameLst>
                                          <p:attrName>fillcolor</p:attrName>
                                        </p:attrNameLst>
                                      </p:cBhvr>
                                      <p:by>
                                        <p:hsl h="0" s="-12549" l="-25098"/>
                                      </p:by>
                                    </p:animClr>
                                    <p:animClr clrSpc="hsl" dir="cw">
                                      <p:cBhvr>
                                        <p:cTn id="16" dur="500" fill="hold"/>
                                        <p:tgtEl>
                                          <p:spTgt spid="52"/>
                                        </p:tgtEl>
                                        <p:attrNameLst>
                                          <p:attrName>stroke.color</p:attrName>
                                        </p:attrNameLst>
                                      </p:cBhvr>
                                      <p:by>
                                        <p:hsl h="0" s="-12549" l="-25098"/>
                                      </p:by>
                                    </p:animClr>
                                    <p:set>
                                      <p:cBhvr>
                                        <p:cTn id="17" dur="500" fill="hold"/>
                                        <p:tgtEl>
                                          <p:spTgt spid="52"/>
                                        </p:tgtEl>
                                        <p:attrNameLst>
                                          <p:attrName>fill.type</p:attrName>
                                        </p:attrNameLst>
                                      </p:cBhvr>
                                      <p:to>
                                        <p:strVal val="solid"/>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24" presetClass="emph" presetSubtype="0" fill="hold" grpId="1" nodeType="withEffect">
                                  <p:stCondLst>
                                    <p:cond delay="0"/>
                                  </p:stCondLst>
                                  <p:childTnLst>
                                    <p:animClr clrSpc="hsl" dir="cw">
                                      <p:cBhvr override="childStyle">
                                        <p:cTn id="33" dur="500" fill="hold"/>
                                        <p:tgtEl>
                                          <p:spTgt spid="69"/>
                                        </p:tgtEl>
                                        <p:attrNameLst>
                                          <p:attrName>style.color</p:attrName>
                                        </p:attrNameLst>
                                      </p:cBhvr>
                                      <p:by>
                                        <p:hsl h="0" s="-12549" l="-25098"/>
                                      </p:by>
                                    </p:animClr>
                                    <p:animClr clrSpc="hsl" dir="cw">
                                      <p:cBhvr>
                                        <p:cTn id="34" dur="500" fill="hold"/>
                                        <p:tgtEl>
                                          <p:spTgt spid="69"/>
                                        </p:tgtEl>
                                        <p:attrNameLst>
                                          <p:attrName>fillcolor</p:attrName>
                                        </p:attrNameLst>
                                      </p:cBhvr>
                                      <p:by>
                                        <p:hsl h="0" s="-12549" l="-25098"/>
                                      </p:by>
                                    </p:animClr>
                                    <p:animClr clrSpc="hsl" dir="cw">
                                      <p:cBhvr>
                                        <p:cTn id="35" dur="500" fill="hold"/>
                                        <p:tgtEl>
                                          <p:spTgt spid="69"/>
                                        </p:tgtEl>
                                        <p:attrNameLst>
                                          <p:attrName>stroke.color</p:attrName>
                                        </p:attrNameLst>
                                      </p:cBhvr>
                                      <p:by>
                                        <p:hsl h="0" s="-12549" l="-25098"/>
                                      </p:by>
                                    </p:animClr>
                                    <p:set>
                                      <p:cBhvr>
                                        <p:cTn id="36" dur="500" fill="hold"/>
                                        <p:tgtEl>
                                          <p:spTgt spid="69"/>
                                        </p:tgtEl>
                                        <p:attrNameLst>
                                          <p:attrName>fill.type</p:attrName>
                                        </p:attrNameLst>
                                      </p:cBhvr>
                                      <p:to>
                                        <p:strVal val="solid"/>
                                      </p:to>
                                    </p:set>
                                  </p:childTnLst>
                                </p:cTn>
                              </p:par>
                              <p:par>
                                <p:cTn id="37" presetID="30" presetClass="emph" presetSubtype="0" fill="hold" grpId="2" nodeType="withEffect">
                                  <p:stCondLst>
                                    <p:cond delay="0"/>
                                  </p:stCondLst>
                                  <p:childTnLst>
                                    <p:animClr clrSpc="hsl" dir="cw">
                                      <p:cBhvr override="childStyle">
                                        <p:cTn id="38" dur="500" fill="hold"/>
                                        <p:tgtEl>
                                          <p:spTgt spid="52"/>
                                        </p:tgtEl>
                                        <p:attrNameLst>
                                          <p:attrName>style.color</p:attrName>
                                        </p:attrNameLst>
                                      </p:cBhvr>
                                      <p:by>
                                        <p:hsl h="0" s="12549" l="25098"/>
                                      </p:by>
                                    </p:animClr>
                                    <p:animClr clrSpc="hsl" dir="cw">
                                      <p:cBhvr>
                                        <p:cTn id="39" dur="500" fill="hold"/>
                                        <p:tgtEl>
                                          <p:spTgt spid="52"/>
                                        </p:tgtEl>
                                        <p:attrNameLst>
                                          <p:attrName>fillcolor</p:attrName>
                                        </p:attrNameLst>
                                      </p:cBhvr>
                                      <p:by>
                                        <p:hsl h="0" s="12549" l="25098"/>
                                      </p:by>
                                    </p:animClr>
                                    <p:animClr clrSpc="hsl" dir="cw">
                                      <p:cBhvr>
                                        <p:cTn id="40" dur="500" fill="hold"/>
                                        <p:tgtEl>
                                          <p:spTgt spid="52"/>
                                        </p:tgtEl>
                                        <p:attrNameLst>
                                          <p:attrName>stroke.color</p:attrName>
                                        </p:attrNameLst>
                                      </p:cBhvr>
                                      <p:by>
                                        <p:hsl h="0" s="12549" l="25098"/>
                                      </p:by>
                                    </p:animClr>
                                    <p:set>
                                      <p:cBhvr>
                                        <p:cTn id="41" dur="500" fill="hold"/>
                                        <p:tgtEl>
                                          <p:spTgt spid="52"/>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24" presetClass="emph" presetSubtype="0" fill="hold" grpId="1" nodeType="withEffect">
                                  <p:stCondLst>
                                    <p:cond delay="0"/>
                                  </p:stCondLst>
                                  <p:childTnLst>
                                    <p:animClr clrSpc="hsl" dir="cw">
                                      <p:cBhvr override="childStyle">
                                        <p:cTn id="48" dur="500" fill="hold"/>
                                        <p:tgtEl>
                                          <p:spTgt spid="71"/>
                                        </p:tgtEl>
                                        <p:attrNameLst>
                                          <p:attrName>style.color</p:attrName>
                                        </p:attrNameLst>
                                      </p:cBhvr>
                                      <p:by>
                                        <p:hsl h="0" s="-12549" l="-25098"/>
                                      </p:by>
                                    </p:animClr>
                                    <p:animClr clrSpc="hsl" dir="cw">
                                      <p:cBhvr>
                                        <p:cTn id="49" dur="500" fill="hold"/>
                                        <p:tgtEl>
                                          <p:spTgt spid="71"/>
                                        </p:tgtEl>
                                        <p:attrNameLst>
                                          <p:attrName>fillcolor</p:attrName>
                                        </p:attrNameLst>
                                      </p:cBhvr>
                                      <p:by>
                                        <p:hsl h="0" s="-12549" l="-25098"/>
                                      </p:by>
                                    </p:animClr>
                                    <p:animClr clrSpc="hsl" dir="cw">
                                      <p:cBhvr>
                                        <p:cTn id="50" dur="500" fill="hold"/>
                                        <p:tgtEl>
                                          <p:spTgt spid="71"/>
                                        </p:tgtEl>
                                        <p:attrNameLst>
                                          <p:attrName>stroke.color</p:attrName>
                                        </p:attrNameLst>
                                      </p:cBhvr>
                                      <p:by>
                                        <p:hsl h="0" s="-12549" l="-25098"/>
                                      </p:by>
                                    </p:animClr>
                                    <p:set>
                                      <p:cBhvr>
                                        <p:cTn id="51" dur="500" fill="hold"/>
                                        <p:tgtEl>
                                          <p:spTgt spid="71"/>
                                        </p:tgtEl>
                                        <p:attrNameLst>
                                          <p:attrName>fill.type</p:attrName>
                                        </p:attrNameLst>
                                      </p:cBhvr>
                                      <p:to>
                                        <p:strVal val="solid"/>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4" presetClass="emph" presetSubtype="0" fill="hold" grpId="1" nodeType="withEffect">
                                  <p:stCondLst>
                                    <p:cond delay="0"/>
                                  </p:stCondLst>
                                  <p:childTnLst>
                                    <p:animClr clrSpc="hsl" dir="cw">
                                      <p:cBhvr override="childStyle">
                                        <p:cTn id="62" dur="500" fill="hold"/>
                                        <p:tgtEl>
                                          <p:spTgt spid="53"/>
                                        </p:tgtEl>
                                        <p:attrNameLst>
                                          <p:attrName>style.color</p:attrName>
                                        </p:attrNameLst>
                                      </p:cBhvr>
                                      <p:by>
                                        <p:hsl h="0" s="-12549" l="-25098"/>
                                      </p:by>
                                    </p:animClr>
                                    <p:animClr clrSpc="hsl" dir="cw">
                                      <p:cBhvr>
                                        <p:cTn id="63" dur="500" fill="hold"/>
                                        <p:tgtEl>
                                          <p:spTgt spid="53"/>
                                        </p:tgtEl>
                                        <p:attrNameLst>
                                          <p:attrName>fillcolor</p:attrName>
                                        </p:attrNameLst>
                                      </p:cBhvr>
                                      <p:by>
                                        <p:hsl h="0" s="-12549" l="-25098"/>
                                      </p:by>
                                    </p:animClr>
                                    <p:animClr clrSpc="hsl" dir="cw">
                                      <p:cBhvr>
                                        <p:cTn id="64" dur="500" fill="hold"/>
                                        <p:tgtEl>
                                          <p:spTgt spid="53"/>
                                        </p:tgtEl>
                                        <p:attrNameLst>
                                          <p:attrName>stroke.color</p:attrName>
                                        </p:attrNameLst>
                                      </p:cBhvr>
                                      <p:by>
                                        <p:hsl h="0" s="-12549" l="-25098"/>
                                      </p:by>
                                    </p:animClr>
                                    <p:set>
                                      <p:cBhvr>
                                        <p:cTn id="65" dur="500" fill="hold"/>
                                        <p:tgtEl>
                                          <p:spTgt spid="53"/>
                                        </p:tgtEl>
                                        <p:attrNameLst>
                                          <p:attrName>fill.type</p:attrName>
                                        </p:attrNameLst>
                                      </p:cBhvr>
                                      <p:to>
                                        <p:strVal val="solid"/>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24" presetClass="emph" presetSubtype="0" fill="hold" grpId="1" nodeType="withEffect">
                                  <p:stCondLst>
                                    <p:cond delay="0"/>
                                  </p:stCondLst>
                                  <p:childTnLst>
                                    <p:animClr clrSpc="hsl" dir="cw">
                                      <p:cBhvr override="childStyle">
                                        <p:cTn id="81" dur="500" fill="hold"/>
                                        <p:tgtEl>
                                          <p:spTgt spid="54"/>
                                        </p:tgtEl>
                                        <p:attrNameLst>
                                          <p:attrName>style.color</p:attrName>
                                        </p:attrNameLst>
                                      </p:cBhvr>
                                      <p:by>
                                        <p:hsl h="0" s="-12549" l="-25098"/>
                                      </p:by>
                                    </p:animClr>
                                    <p:animClr clrSpc="hsl" dir="cw">
                                      <p:cBhvr>
                                        <p:cTn id="82" dur="500" fill="hold"/>
                                        <p:tgtEl>
                                          <p:spTgt spid="54"/>
                                        </p:tgtEl>
                                        <p:attrNameLst>
                                          <p:attrName>fillcolor</p:attrName>
                                        </p:attrNameLst>
                                      </p:cBhvr>
                                      <p:by>
                                        <p:hsl h="0" s="-12549" l="-25098"/>
                                      </p:by>
                                    </p:animClr>
                                    <p:animClr clrSpc="hsl" dir="cw">
                                      <p:cBhvr>
                                        <p:cTn id="83" dur="500" fill="hold"/>
                                        <p:tgtEl>
                                          <p:spTgt spid="54"/>
                                        </p:tgtEl>
                                        <p:attrNameLst>
                                          <p:attrName>stroke.color</p:attrName>
                                        </p:attrNameLst>
                                      </p:cBhvr>
                                      <p:by>
                                        <p:hsl h="0" s="-12549" l="-25098"/>
                                      </p:by>
                                    </p:animClr>
                                    <p:set>
                                      <p:cBhvr>
                                        <p:cTn id="84" dur="500" fill="hold"/>
                                        <p:tgtEl>
                                          <p:spTgt spid="54"/>
                                        </p:tgtEl>
                                        <p:attrNameLst>
                                          <p:attrName>fill.type</p:attrName>
                                        </p:attrNameLst>
                                      </p:cBhvr>
                                      <p:to>
                                        <p:strVal val="solid"/>
                                      </p:to>
                                    </p:set>
                                  </p:childTnLst>
                                </p:cTn>
                              </p:par>
                              <p:par>
                                <p:cTn id="85" presetID="30" presetClass="emph" presetSubtype="0" fill="hold" grpId="2" nodeType="withEffect">
                                  <p:stCondLst>
                                    <p:cond delay="0"/>
                                  </p:stCondLst>
                                  <p:childTnLst>
                                    <p:animClr clrSpc="hsl" dir="cw">
                                      <p:cBhvr override="childStyle">
                                        <p:cTn id="86" dur="500" fill="hold"/>
                                        <p:tgtEl>
                                          <p:spTgt spid="69"/>
                                        </p:tgtEl>
                                        <p:attrNameLst>
                                          <p:attrName>style.color</p:attrName>
                                        </p:attrNameLst>
                                      </p:cBhvr>
                                      <p:by>
                                        <p:hsl h="0" s="12549" l="25098"/>
                                      </p:by>
                                    </p:animClr>
                                    <p:animClr clrSpc="hsl" dir="cw">
                                      <p:cBhvr>
                                        <p:cTn id="87" dur="500" fill="hold"/>
                                        <p:tgtEl>
                                          <p:spTgt spid="69"/>
                                        </p:tgtEl>
                                        <p:attrNameLst>
                                          <p:attrName>fillcolor</p:attrName>
                                        </p:attrNameLst>
                                      </p:cBhvr>
                                      <p:by>
                                        <p:hsl h="0" s="12549" l="25098"/>
                                      </p:by>
                                    </p:animClr>
                                    <p:animClr clrSpc="hsl" dir="cw">
                                      <p:cBhvr>
                                        <p:cTn id="88" dur="500" fill="hold"/>
                                        <p:tgtEl>
                                          <p:spTgt spid="69"/>
                                        </p:tgtEl>
                                        <p:attrNameLst>
                                          <p:attrName>stroke.color</p:attrName>
                                        </p:attrNameLst>
                                      </p:cBhvr>
                                      <p:by>
                                        <p:hsl h="0" s="12549" l="25098"/>
                                      </p:by>
                                    </p:animClr>
                                    <p:set>
                                      <p:cBhvr>
                                        <p:cTn id="89" dur="500" fill="hold"/>
                                        <p:tgtEl>
                                          <p:spTgt spid="69"/>
                                        </p:tgtEl>
                                        <p:attrNameLst>
                                          <p:attrName>fill.type</p:attrName>
                                        </p:attrNameLst>
                                      </p:cBhvr>
                                      <p:to>
                                        <p:strVal val="solid"/>
                                      </p:to>
                                    </p:set>
                                  </p:childTnLst>
                                </p:cTn>
                              </p:par>
                              <p:par>
                                <p:cTn id="90" presetID="30" presetClass="emph" presetSubtype="0" fill="hold" grpId="2" nodeType="withEffect">
                                  <p:stCondLst>
                                    <p:cond delay="0"/>
                                  </p:stCondLst>
                                  <p:childTnLst>
                                    <p:animClr clrSpc="hsl" dir="cw">
                                      <p:cBhvr override="childStyle">
                                        <p:cTn id="91" dur="500" fill="hold"/>
                                        <p:tgtEl>
                                          <p:spTgt spid="71"/>
                                        </p:tgtEl>
                                        <p:attrNameLst>
                                          <p:attrName>style.color</p:attrName>
                                        </p:attrNameLst>
                                      </p:cBhvr>
                                      <p:by>
                                        <p:hsl h="0" s="12549" l="25098"/>
                                      </p:by>
                                    </p:animClr>
                                    <p:animClr clrSpc="hsl" dir="cw">
                                      <p:cBhvr>
                                        <p:cTn id="92" dur="500" fill="hold"/>
                                        <p:tgtEl>
                                          <p:spTgt spid="71"/>
                                        </p:tgtEl>
                                        <p:attrNameLst>
                                          <p:attrName>fillcolor</p:attrName>
                                        </p:attrNameLst>
                                      </p:cBhvr>
                                      <p:by>
                                        <p:hsl h="0" s="12549" l="25098"/>
                                      </p:by>
                                    </p:animClr>
                                    <p:animClr clrSpc="hsl" dir="cw">
                                      <p:cBhvr>
                                        <p:cTn id="93" dur="500" fill="hold"/>
                                        <p:tgtEl>
                                          <p:spTgt spid="71"/>
                                        </p:tgtEl>
                                        <p:attrNameLst>
                                          <p:attrName>stroke.color</p:attrName>
                                        </p:attrNameLst>
                                      </p:cBhvr>
                                      <p:by>
                                        <p:hsl h="0" s="12549" l="25098"/>
                                      </p:by>
                                    </p:animClr>
                                    <p:set>
                                      <p:cBhvr>
                                        <p:cTn id="94" dur="500" fill="hold"/>
                                        <p:tgtEl>
                                          <p:spTgt spid="71"/>
                                        </p:tgtEl>
                                        <p:attrNameLst>
                                          <p:attrName>fill.type</p:attrName>
                                        </p:attrNameLst>
                                      </p:cBhvr>
                                      <p:to>
                                        <p:strVal val="solid"/>
                                      </p:to>
                                    </p:set>
                                  </p:childTnLst>
                                </p:cTn>
                              </p:par>
                              <p:par>
                                <p:cTn id="95" presetID="30" presetClass="emph" presetSubtype="0" fill="hold" grpId="2" nodeType="withEffect">
                                  <p:stCondLst>
                                    <p:cond delay="0"/>
                                  </p:stCondLst>
                                  <p:childTnLst>
                                    <p:animClr clrSpc="hsl" dir="cw">
                                      <p:cBhvr override="childStyle">
                                        <p:cTn id="96" dur="500" fill="hold"/>
                                        <p:tgtEl>
                                          <p:spTgt spid="53"/>
                                        </p:tgtEl>
                                        <p:attrNameLst>
                                          <p:attrName>style.color</p:attrName>
                                        </p:attrNameLst>
                                      </p:cBhvr>
                                      <p:by>
                                        <p:hsl h="0" s="12549" l="25098"/>
                                      </p:by>
                                    </p:animClr>
                                    <p:animClr clrSpc="hsl" dir="cw">
                                      <p:cBhvr>
                                        <p:cTn id="97" dur="500" fill="hold"/>
                                        <p:tgtEl>
                                          <p:spTgt spid="53"/>
                                        </p:tgtEl>
                                        <p:attrNameLst>
                                          <p:attrName>fillcolor</p:attrName>
                                        </p:attrNameLst>
                                      </p:cBhvr>
                                      <p:by>
                                        <p:hsl h="0" s="12549" l="25098"/>
                                      </p:by>
                                    </p:animClr>
                                    <p:animClr clrSpc="hsl" dir="cw">
                                      <p:cBhvr>
                                        <p:cTn id="98" dur="500" fill="hold"/>
                                        <p:tgtEl>
                                          <p:spTgt spid="53"/>
                                        </p:tgtEl>
                                        <p:attrNameLst>
                                          <p:attrName>stroke.color</p:attrName>
                                        </p:attrNameLst>
                                      </p:cBhvr>
                                      <p:by>
                                        <p:hsl h="0" s="12549" l="25098"/>
                                      </p:by>
                                    </p:animClr>
                                    <p:set>
                                      <p:cBhvr>
                                        <p:cTn id="99" dur="500" fill="hold"/>
                                        <p:tgtEl>
                                          <p:spTgt spid="53"/>
                                        </p:tgtEl>
                                        <p:attrNameLst>
                                          <p:attrName>fill.type</p:attrName>
                                        </p:attrNameLst>
                                      </p:cBhvr>
                                      <p:to>
                                        <p:strVal val="solid"/>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fade">
                                      <p:cBhvr>
                                        <p:cTn id="109" dur="500"/>
                                        <p:tgtEl>
                                          <p:spTgt spid="55"/>
                                        </p:tgtEl>
                                      </p:cBhvr>
                                    </p:animEffect>
                                  </p:childTnLst>
                                </p:cTn>
                              </p:par>
                              <p:par>
                                <p:cTn id="110" presetID="24" presetClass="emph" presetSubtype="0" fill="hold" grpId="1" nodeType="withEffect">
                                  <p:stCondLst>
                                    <p:cond delay="0"/>
                                  </p:stCondLst>
                                  <p:childTnLst>
                                    <p:animClr clrSpc="hsl" dir="cw">
                                      <p:cBhvr override="childStyle">
                                        <p:cTn id="111" dur="500" fill="hold"/>
                                        <p:tgtEl>
                                          <p:spTgt spid="55"/>
                                        </p:tgtEl>
                                        <p:attrNameLst>
                                          <p:attrName>style.color</p:attrName>
                                        </p:attrNameLst>
                                      </p:cBhvr>
                                      <p:by>
                                        <p:hsl h="0" s="-12549" l="-25098"/>
                                      </p:by>
                                    </p:animClr>
                                    <p:animClr clrSpc="hsl" dir="cw">
                                      <p:cBhvr>
                                        <p:cTn id="112" dur="500" fill="hold"/>
                                        <p:tgtEl>
                                          <p:spTgt spid="55"/>
                                        </p:tgtEl>
                                        <p:attrNameLst>
                                          <p:attrName>fillcolor</p:attrName>
                                        </p:attrNameLst>
                                      </p:cBhvr>
                                      <p:by>
                                        <p:hsl h="0" s="-12549" l="-25098"/>
                                      </p:by>
                                    </p:animClr>
                                    <p:animClr clrSpc="hsl" dir="cw">
                                      <p:cBhvr>
                                        <p:cTn id="113" dur="500" fill="hold"/>
                                        <p:tgtEl>
                                          <p:spTgt spid="55"/>
                                        </p:tgtEl>
                                        <p:attrNameLst>
                                          <p:attrName>stroke.color</p:attrName>
                                        </p:attrNameLst>
                                      </p:cBhvr>
                                      <p:by>
                                        <p:hsl h="0" s="-12549" l="-25098"/>
                                      </p:by>
                                    </p:animClr>
                                    <p:set>
                                      <p:cBhvr>
                                        <p:cTn id="114" dur="500" fill="hold"/>
                                        <p:tgtEl>
                                          <p:spTgt spid="55"/>
                                        </p:tgtEl>
                                        <p:attrNameLst>
                                          <p:attrName>fill.type</p:attrName>
                                        </p:attrNameLst>
                                      </p:cBhvr>
                                      <p:to>
                                        <p:strVal val="solid"/>
                                      </p:to>
                                    </p:set>
                                  </p:childTnLst>
                                </p:cTn>
                              </p:par>
                              <p:par>
                                <p:cTn id="115" presetID="30" presetClass="emph" presetSubtype="0" fill="hold" grpId="2" nodeType="withEffect">
                                  <p:stCondLst>
                                    <p:cond delay="0"/>
                                  </p:stCondLst>
                                  <p:childTnLst>
                                    <p:animClr clrSpc="hsl" dir="cw">
                                      <p:cBhvr override="childStyle">
                                        <p:cTn id="116" dur="500" fill="hold"/>
                                        <p:tgtEl>
                                          <p:spTgt spid="54"/>
                                        </p:tgtEl>
                                        <p:attrNameLst>
                                          <p:attrName>style.color</p:attrName>
                                        </p:attrNameLst>
                                      </p:cBhvr>
                                      <p:by>
                                        <p:hsl h="0" s="12549" l="25098"/>
                                      </p:by>
                                    </p:animClr>
                                    <p:animClr clrSpc="hsl" dir="cw">
                                      <p:cBhvr>
                                        <p:cTn id="117" dur="500" fill="hold"/>
                                        <p:tgtEl>
                                          <p:spTgt spid="54"/>
                                        </p:tgtEl>
                                        <p:attrNameLst>
                                          <p:attrName>fillcolor</p:attrName>
                                        </p:attrNameLst>
                                      </p:cBhvr>
                                      <p:by>
                                        <p:hsl h="0" s="12549" l="25098"/>
                                      </p:by>
                                    </p:animClr>
                                    <p:animClr clrSpc="hsl" dir="cw">
                                      <p:cBhvr>
                                        <p:cTn id="118" dur="500" fill="hold"/>
                                        <p:tgtEl>
                                          <p:spTgt spid="54"/>
                                        </p:tgtEl>
                                        <p:attrNameLst>
                                          <p:attrName>stroke.color</p:attrName>
                                        </p:attrNameLst>
                                      </p:cBhvr>
                                      <p:by>
                                        <p:hsl h="0" s="12549" l="25098"/>
                                      </p:by>
                                    </p:animClr>
                                    <p:set>
                                      <p:cBhvr>
                                        <p:cTn id="119" dur="500" fill="hold"/>
                                        <p:tgtEl>
                                          <p:spTgt spid="54"/>
                                        </p:tgtEl>
                                        <p:attrNameLst>
                                          <p:attrName>fill.type</p:attrName>
                                        </p:attrNameLst>
                                      </p:cBhvr>
                                      <p:to>
                                        <p:strVal val="solid"/>
                                      </p:to>
                                    </p:se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63">
                                            <p:txEl>
                                              <p:pRg st="0" end="0"/>
                                            </p:txEl>
                                          </p:spTgt>
                                        </p:tgtEl>
                                        <p:attrNameLst>
                                          <p:attrName>style.visibility</p:attrName>
                                        </p:attrNameLst>
                                      </p:cBhvr>
                                      <p:to>
                                        <p:strVal val="visible"/>
                                      </p:to>
                                    </p:set>
                                    <p:animEffect transition="in" filter="fade">
                                      <p:cBhvr>
                                        <p:cTn id="129" dur="500"/>
                                        <p:tgtEl>
                                          <p:spTgt spid="63">
                                            <p:txEl>
                                              <p:pRg st="0" end="0"/>
                                            </p:txEl>
                                          </p:spTgt>
                                        </p:tgtEl>
                                      </p:cBhvr>
                                    </p:animEffect>
                                  </p:childTnLst>
                                </p:cTn>
                              </p:par>
                              <p:par>
                                <p:cTn id="130" presetID="24" presetClass="emph" presetSubtype="0" fill="hold" nodeType="withEffect">
                                  <p:stCondLst>
                                    <p:cond delay="0"/>
                                  </p:stCondLst>
                                  <p:childTnLst>
                                    <p:animClr clrSpc="hsl" dir="cw">
                                      <p:cBhvr override="childStyle">
                                        <p:cTn id="131" dur="500" fill="hold"/>
                                        <p:tgtEl>
                                          <p:spTgt spid="63">
                                            <p:txEl>
                                              <p:pRg st="0" end="0"/>
                                            </p:txEl>
                                          </p:spTgt>
                                        </p:tgtEl>
                                        <p:attrNameLst>
                                          <p:attrName>style.color</p:attrName>
                                        </p:attrNameLst>
                                      </p:cBhvr>
                                      <p:by>
                                        <p:hsl h="0" s="-12549" l="-25098"/>
                                      </p:by>
                                    </p:animClr>
                                    <p:animClr clrSpc="hsl" dir="cw">
                                      <p:cBhvr>
                                        <p:cTn id="132" dur="500" fill="hold"/>
                                        <p:tgtEl>
                                          <p:spTgt spid="63">
                                            <p:txEl>
                                              <p:pRg st="0" end="0"/>
                                            </p:txEl>
                                          </p:spTgt>
                                        </p:tgtEl>
                                        <p:attrNameLst>
                                          <p:attrName>fillcolor</p:attrName>
                                        </p:attrNameLst>
                                      </p:cBhvr>
                                      <p:by>
                                        <p:hsl h="0" s="-12549" l="-25098"/>
                                      </p:by>
                                    </p:animClr>
                                    <p:animClr clrSpc="hsl" dir="cw">
                                      <p:cBhvr>
                                        <p:cTn id="133" dur="500" fill="hold"/>
                                        <p:tgtEl>
                                          <p:spTgt spid="63">
                                            <p:txEl>
                                              <p:pRg st="0" end="0"/>
                                            </p:txEl>
                                          </p:spTgt>
                                        </p:tgtEl>
                                        <p:attrNameLst>
                                          <p:attrName>stroke.color</p:attrName>
                                        </p:attrNameLst>
                                      </p:cBhvr>
                                      <p:by>
                                        <p:hsl h="0" s="-12549" l="-25098"/>
                                      </p:by>
                                    </p:animClr>
                                    <p:set>
                                      <p:cBhvr>
                                        <p:cTn id="134" dur="500" fill="hold"/>
                                        <p:tgtEl>
                                          <p:spTgt spid="63">
                                            <p:txEl>
                                              <p:pRg st="0" end="0"/>
                                            </p:txEl>
                                          </p:spTgt>
                                        </p:tgtEl>
                                        <p:attrNameLst>
                                          <p:attrName>fill.type</p:attrName>
                                        </p:attrNameLst>
                                      </p:cBhvr>
                                      <p:to>
                                        <p:strVal val="solid"/>
                                      </p:to>
                                    </p:set>
                                  </p:childTnLst>
                                </p:cTn>
                              </p:par>
                              <p:par>
                                <p:cTn id="135" presetID="30" presetClass="emph" presetSubtype="0" fill="hold" grpId="2" nodeType="withEffect">
                                  <p:stCondLst>
                                    <p:cond delay="0"/>
                                  </p:stCondLst>
                                  <p:childTnLst>
                                    <p:animClr clrSpc="hsl" dir="cw">
                                      <p:cBhvr override="childStyle">
                                        <p:cTn id="136" dur="500" fill="hold"/>
                                        <p:tgtEl>
                                          <p:spTgt spid="55"/>
                                        </p:tgtEl>
                                        <p:attrNameLst>
                                          <p:attrName>style.color</p:attrName>
                                        </p:attrNameLst>
                                      </p:cBhvr>
                                      <p:by>
                                        <p:hsl h="0" s="12549" l="25098"/>
                                      </p:by>
                                    </p:animClr>
                                    <p:animClr clrSpc="hsl" dir="cw">
                                      <p:cBhvr>
                                        <p:cTn id="137" dur="500" fill="hold"/>
                                        <p:tgtEl>
                                          <p:spTgt spid="55"/>
                                        </p:tgtEl>
                                        <p:attrNameLst>
                                          <p:attrName>fillcolor</p:attrName>
                                        </p:attrNameLst>
                                      </p:cBhvr>
                                      <p:by>
                                        <p:hsl h="0" s="12549" l="25098"/>
                                      </p:by>
                                    </p:animClr>
                                    <p:animClr clrSpc="hsl" dir="cw">
                                      <p:cBhvr>
                                        <p:cTn id="138" dur="500" fill="hold"/>
                                        <p:tgtEl>
                                          <p:spTgt spid="55"/>
                                        </p:tgtEl>
                                        <p:attrNameLst>
                                          <p:attrName>stroke.color</p:attrName>
                                        </p:attrNameLst>
                                      </p:cBhvr>
                                      <p:by>
                                        <p:hsl h="0" s="12549" l="25098"/>
                                      </p:by>
                                    </p:animClr>
                                    <p:set>
                                      <p:cBhvr>
                                        <p:cTn id="139" dur="500" fill="hold"/>
                                        <p:tgtEl>
                                          <p:spTgt spid="55"/>
                                        </p:tgtEl>
                                        <p:attrNameLst>
                                          <p:attrName>fill.type</p:attrName>
                                        </p:attrNameLst>
                                      </p:cBhvr>
                                      <p:to>
                                        <p:strVal val="solid"/>
                                      </p:to>
                                    </p:set>
                                  </p:childTnLst>
                                </p:cTn>
                              </p:par>
                              <p:par>
                                <p:cTn id="140" presetID="10"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fade">
                                      <p:cBhvr>
                                        <p:cTn id="142" dur="500"/>
                                        <p:tgtEl>
                                          <p:spTgt spid="49"/>
                                        </p:tgtEl>
                                      </p:cBhvr>
                                    </p:animEffec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fade">
                                      <p:cBhvr>
                                        <p:cTn id="146" dur="500"/>
                                        <p:tgtEl>
                                          <p:spTgt spid="67"/>
                                        </p:tgtEl>
                                      </p:cBhvr>
                                    </p:animEffect>
                                  </p:childTnLst>
                                </p:cTn>
                              </p:par>
                            </p:childTnLst>
                          </p:cTn>
                        </p:par>
                        <p:par>
                          <p:cTn id="147" fill="hold">
                            <p:stCondLst>
                              <p:cond delay="1000"/>
                            </p:stCondLst>
                            <p:childTnLst>
                              <p:par>
                                <p:cTn id="148" presetID="10" presetClass="entr" presetSubtype="0" fill="hold" grpId="0" nodeType="after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63">
                                            <p:txEl>
                                              <p:pRg st="1" end="1"/>
                                            </p:txEl>
                                          </p:spTgt>
                                        </p:tgtEl>
                                        <p:attrNameLst>
                                          <p:attrName>style.visibility</p:attrName>
                                        </p:attrNameLst>
                                      </p:cBhvr>
                                      <p:to>
                                        <p:strVal val="visible"/>
                                      </p:to>
                                    </p:set>
                                    <p:animEffect transition="in" filter="fade">
                                      <p:cBhvr>
                                        <p:cTn id="155" dur="500"/>
                                        <p:tgtEl>
                                          <p:spTgt spid="63">
                                            <p:txEl>
                                              <p:pRg st="1" end="1"/>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63">
                                            <p:txEl>
                                              <p:pRg st="2" end="2"/>
                                            </p:txEl>
                                          </p:spTgt>
                                        </p:tgtEl>
                                        <p:attrNameLst>
                                          <p:attrName>style.visibility</p:attrName>
                                        </p:attrNameLst>
                                      </p:cBhvr>
                                      <p:to>
                                        <p:strVal val="visible"/>
                                      </p:to>
                                    </p:set>
                                    <p:animEffect transition="in" filter="fade">
                                      <p:cBhvr>
                                        <p:cTn id="158" dur="500"/>
                                        <p:tgtEl>
                                          <p:spTgt spid="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1" grpId="0" animBg="1"/>
      <p:bldP spid="30" grpId="0"/>
      <p:bldP spid="46" grpId="0"/>
      <p:bldP spid="52" grpId="0"/>
      <p:bldP spid="52" grpId="1"/>
      <p:bldP spid="52" grpId="2"/>
      <p:bldP spid="53" grpId="0"/>
      <p:bldP spid="53" grpId="1"/>
      <p:bldP spid="53" grpId="2"/>
      <p:bldP spid="54" grpId="0"/>
      <p:bldP spid="54" grpId="1"/>
      <p:bldP spid="54" grpId="2"/>
      <p:bldP spid="55" grpId="0"/>
      <p:bldP spid="55" grpId="1"/>
      <p:bldP spid="55" grpId="2"/>
      <p:bldP spid="65" grpId="0"/>
      <p:bldP spid="67" grpId="0"/>
      <p:bldP spid="69" grpId="0"/>
      <p:bldP spid="69" grpId="1"/>
      <p:bldP spid="69" grpId="2"/>
      <p:bldP spid="70" grpId="0" animBg="1"/>
      <p:bldP spid="71" grpId="0"/>
      <p:bldP spid="71" grpId="1"/>
      <p:bldP spid="71" grpId="2"/>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E07FB099-BFAC-4C83-B12C-8700CCA020EC}"/>
              </a:ext>
            </a:extLst>
          </p:cNvPr>
          <p:cNvGrpSpPr/>
          <p:nvPr/>
        </p:nvGrpSpPr>
        <p:grpSpPr>
          <a:xfrm>
            <a:off x="8401054" y="2025650"/>
            <a:ext cx="3351142" cy="4501332"/>
            <a:chOff x="8924940" y="1238372"/>
            <a:chExt cx="3058759" cy="4591593"/>
          </a:xfrm>
        </p:grpSpPr>
        <p:sp>
          <p:nvSpPr>
            <p:cNvPr id="66" name="Rectangle: Rounded Corners 65">
              <a:extLst>
                <a:ext uri="{FF2B5EF4-FFF2-40B4-BE49-F238E27FC236}">
                  <a16:creationId xmlns:a16="http://schemas.microsoft.com/office/drawing/2014/main" id="{6E4CD153-AD44-4364-ABDD-7050C97F66C8}"/>
                </a:ext>
              </a:extLst>
            </p:cNvPr>
            <p:cNvSpPr/>
            <p:nvPr/>
          </p:nvSpPr>
          <p:spPr bwMode="auto">
            <a:xfrm>
              <a:off x="8954749" y="1238372"/>
              <a:ext cx="3028950" cy="4449503"/>
            </a:xfrm>
            <a:prstGeom prst="roundRect">
              <a:avLst>
                <a:gd name="adj" fmla="val 5985"/>
              </a:avLst>
            </a:prstGeom>
            <a:solidFill>
              <a:schemeClr val="bg1"/>
            </a:solidFill>
            <a:ln w="127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lumMod val="50000"/>
                  </a:srgbClr>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B5D3850D-5173-43AF-86E3-6476DF8BE647}"/>
                </a:ext>
              </a:extLst>
            </p:cNvPr>
            <p:cNvGrpSpPr/>
            <p:nvPr/>
          </p:nvGrpSpPr>
          <p:grpSpPr>
            <a:xfrm>
              <a:off x="8924940" y="4806626"/>
              <a:ext cx="1583575" cy="1023339"/>
              <a:chOff x="6781800" y="5652900"/>
              <a:chExt cx="1583575" cy="1023339"/>
            </a:xfrm>
          </p:grpSpPr>
          <p:sp>
            <p:nvSpPr>
              <p:cNvPr id="72" name="TextBox 71">
                <a:extLst>
                  <a:ext uri="{FF2B5EF4-FFF2-40B4-BE49-F238E27FC236}">
                    <a16:creationId xmlns:a16="http://schemas.microsoft.com/office/drawing/2014/main" id="{F09851D5-E0E0-4208-8848-E14AA3748C9D}"/>
                  </a:ext>
                </a:extLst>
              </p:cNvPr>
              <p:cNvSpPr txBox="1"/>
              <p:nvPr/>
            </p:nvSpPr>
            <p:spPr>
              <a:xfrm>
                <a:off x="6781800" y="6048375"/>
                <a:ext cx="1583575" cy="6278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mn-cs"/>
                  </a:rPr>
                  <a:t>Azure</a:t>
                </a:r>
              </a:p>
            </p:txBody>
          </p:sp>
          <p:pic>
            <p:nvPicPr>
              <p:cNvPr id="73" name="Graphic 72">
                <a:extLst>
                  <a:ext uri="{FF2B5EF4-FFF2-40B4-BE49-F238E27FC236}">
                    <a16:creationId xmlns:a16="http://schemas.microsoft.com/office/drawing/2014/main" id="{5FEE0106-AAB4-4DEB-9D8A-FC1ABBEBC5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9691" y="5652900"/>
                <a:ext cx="632946" cy="489428"/>
              </a:xfrm>
              <a:prstGeom prst="rect">
                <a:avLst/>
              </a:prstGeom>
            </p:spPr>
          </p:pic>
        </p:grpSp>
      </p:grpSp>
      <p:sp>
        <p:nvSpPr>
          <p:cNvPr id="2" name="Title 1">
            <a:extLst>
              <a:ext uri="{FF2B5EF4-FFF2-40B4-BE49-F238E27FC236}">
                <a16:creationId xmlns:a16="http://schemas.microsoft.com/office/drawing/2014/main" id="{7CBC91C4-E275-4FDC-9917-C833D56F215F}"/>
              </a:ext>
            </a:extLst>
          </p:cNvPr>
          <p:cNvSpPr>
            <a:spLocks noGrp="1"/>
          </p:cNvSpPr>
          <p:nvPr>
            <p:ph type="title"/>
          </p:nvPr>
        </p:nvSpPr>
        <p:spPr/>
        <p:txBody>
          <a:bodyPr/>
          <a:lstStyle/>
          <a:p>
            <a:r>
              <a:rPr lang="en-US"/>
              <a:t>Assessment: Enrichment and Normalization</a:t>
            </a:r>
          </a:p>
        </p:txBody>
      </p:sp>
      <p:grpSp>
        <p:nvGrpSpPr>
          <p:cNvPr id="10" name="Group 9">
            <a:extLst>
              <a:ext uri="{FF2B5EF4-FFF2-40B4-BE49-F238E27FC236}">
                <a16:creationId xmlns:a16="http://schemas.microsoft.com/office/drawing/2014/main" id="{C249FAD3-D9C6-4523-8586-C03FF4933E2B}"/>
              </a:ext>
            </a:extLst>
          </p:cNvPr>
          <p:cNvGrpSpPr/>
          <p:nvPr/>
        </p:nvGrpSpPr>
        <p:grpSpPr>
          <a:xfrm>
            <a:off x="457660" y="1626866"/>
            <a:ext cx="2189428" cy="1061975"/>
            <a:chOff x="275688" y="2210835"/>
            <a:chExt cx="2316334" cy="1356760"/>
          </a:xfrm>
        </p:grpSpPr>
        <p:sp>
          <p:nvSpPr>
            <p:cNvPr id="38" name="Rectangle: Rounded Corners 37">
              <a:extLst>
                <a:ext uri="{FF2B5EF4-FFF2-40B4-BE49-F238E27FC236}">
                  <a16:creationId xmlns:a16="http://schemas.microsoft.com/office/drawing/2014/main" id="{997CFB6F-82AE-46F1-B730-7D5F0571F009}"/>
                </a:ext>
              </a:extLst>
            </p:cNvPr>
            <p:cNvSpPr/>
            <p:nvPr/>
          </p:nvSpPr>
          <p:spPr bwMode="auto">
            <a:xfrm>
              <a:off x="275688" y="2210835"/>
              <a:ext cx="2316334" cy="1235703"/>
            </a:xfrm>
            <a:prstGeom prst="roundRect">
              <a:avLst>
                <a:gd name="adj" fmla="val 5985"/>
              </a:avLst>
            </a:prstGeom>
            <a:solidFill>
              <a:schemeClr val="bg1"/>
            </a:solidFill>
            <a:ln w="127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lumMod val="50000"/>
                  </a:srgbClr>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5E478318-A86F-4BE3-8860-CD2503B1C0C2}"/>
                </a:ext>
              </a:extLst>
            </p:cNvPr>
            <p:cNvSpPr txBox="1"/>
            <p:nvPr/>
          </p:nvSpPr>
          <p:spPr>
            <a:xfrm>
              <a:off x="275689" y="2268527"/>
              <a:ext cx="2236739" cy="129906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Package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Repositories</a:t>
              </a:r>
            </a:p>
          </p:txBody>
        </p:sp>
      </p:grpSp>
      <p:sp>
        <p:nvSpPr>
          <p:cNvPr id="42" name="Rectangle: Rounded Corners 41">
            <a:extLst>
              <a:ext uri="{FF2B5EF4-FFF2-40B4-BE49-F238E27FC236}">
                <a16:creationId xmlns:a16="http://schemas.microsoft.com/office/drawing/2014/main" id="{511DABEB-4DCB-4DC5-AA7D-0832E4130E6D}"/>
              </a:ext>
            </a:extLst>
          </p:cNvPr>
          <p:cNvSpPr/>
          <p:nvPr/>
        </p:nvSpPr>
        <p:spPr bwMode="auto">
          <a:xfrm>
            <a:off x="8641703" y="3424229"/>
            <a:ext cx="2944988" cy="1336913"/>
          </a:xfrm>
          <a:prstGeom prst="roundRect">
            <a:avLst>
              <a:gd name="adj" fmla="val 5985"/>
            </a:avLst>
          </a:prstGeom>
          <a:solidFill>
            <a:schemeClr val="bg1"/>
          </a:solidFill>
          <a:ln w="127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E6E6E6">
                    <a:lumMod val="50000"/>
                  </a:srgbClr>
                </a:solidFill>
                <a:effectLst/>
                <a:uLnTx/>
                <a:uFillTx/>
                <a:latin typeface="Segoe UI"/>
                <a:ea typeface="Segoe UI" pitchFamily="34" charset="0"/>
                <a:cs typeface="Segoe UI" pitchFamily="34" charset="0"/>
              </a:rPr>
              <a:t>Azure Update Management</a:t>
            </a:r>
          </a:p>
        </p:txBody>
      </p:sp>
      <p:sp>
        <p:nvSpPr>
          <p:cNvPr id="45" name="TextBox 44">
            <a:extLst>
              <a:ext uri="{FF2B5EF4-FFF2-40B4-BE49-F238E27FC236}">
                <a16:creationId xmlns:a16="http://schemas.microsoft.com/office/drawing/2014/main" id="{12FACCB9-4CC5-458A-9296-6D7A85293248}"/>
              </a:ext>
            </a:extLst>
          </p:cNvPr>
          <p:cNvSpPr txBox="1"/>
          <p:nvPr/>
        </p:nvSpPr>
        <p:spPr>
          <a:xfrm>
            <a:off x="3802906" y="1317291"/>
            <a:ext cx="362135" cy="6155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7CAF8011-581E-4E71-BD5F-DC9E44CB94DD}"/>
              </a:ext>
            </a:extLst>
          </p:cNvPr>
          <p:cNvGrpSpPr/>
          <p:nvPr/>
        </p:nvGrpSpPr>
        <p:grpSpPr>
          <a:xfrm>
            <a:off x="2716556" y="2808270"/>
            <a:ext cx="3079178" cy="3579416"/>
            <a:chOff x="4237231" y="1217672"/>
            <a:chExt cx="3140922" cy="3651191"/>
          </a:xfrm>
        </p:grpSpPr>
        <p:grpSp>
          <p:nvGrpSpPr>
            <p:cNvPr id="19" name="Group 18">
              <a:extLst>
                <a:ext uri="{FF2B5EF4-FFF2-40B4-BE49-F238E27FC236}">
                  <a16:creationId xmlns:a16="http://schemas.microsoft.com/office/drawing/2014/main" id="{DB1B56D9-862C-4E40-A109-24E08F0AA3FC}"/>
                </a:ext>
              </a:extLst>
            </p:cNvPr>
            <p:cNvGrpSpPr/>
            <p:nvPr/>
          </p:nvGrpSpPr>
          <p:grpSpPr>
            <a:xfrm>
              <a:off x="4237231" y="1217672"/>
              <a:ext cx="3140922" cy="3651191"/>
              <a:chOff x="2508846" y="2024745"/>
              <a:chExt cx="3140922" cy="3651191"/>
            </a:xfrm>
          </p:grpSpPr>
          <p:grpSp>
            <p:nvGrpSpPr>
              <p:cNvPr id="18" name="Group 17">
                <a:extLst>
                  <a:ext uri="{FF2B5EF4-FFF2-40B4-BE49-F238E27FC236}">
                    <a16:creationId xmlns:a16="http://schemas.microsoft.com/office/drawing/2014/main" id="{8B38E8C1-9F6C-40AD-8F9E-2C7C7D58CC8D}"/>
                  </a:ext>
                </a:extLst>
              </p:cNvPr>
              <p:cNvGrpSpPr/>
              <p:nvPr/>
            </p:nvGrpSpPr>
            <p:grpSpPr>
              <a:xfrm>
                <a:off x="2508846" y="2024745"/>
                <a:ext cx="3140922" cy="3651191"/>
                <a:chOff x="2508846" y="2024745"/>
                <a:chExt cx="3140922" cy="3651191"/>
              </a:xfrm>
            </p:grpSpPr>
            <p:sp>
              <p:nvSpPr>
                <p:cNvPr id="60" name="Rectangle: Rounded Corners 59">
                  <a:extLst>
                    <a:ext uri="{FF2B5EF4-FFF2-40B4-BE49-F238E27FC236}">
                      <a16:creationId xmlns:a16="http://schemas.microsoft.com/office/drawing/2014/main" id="{2C0F06B7-5B09-4B3C-86D6-7A936DBB0CE4}"/>
                    </a:ext>
                  </a:extLst>
                </p:cNvPr>
                <p:cNvSpPr/>
                <p:nvPr/>
              </p:nvSpPr>
              <p:spPr bwMode="auto">
                <a:xfrm>
                  <a:off x="2508846" y="2024745"/>
                  <a:ext cx="3140922" cy="3651191"/>
                </a:xfrm>
                <a:prstGeom prst="roundRect">
                  <a:avLst>
                    <a:gd name="adj" fmla="val 5985"/>
                  </a:avLst>
                </a:prstGeom>
                <a:solidFill>
                  <a:schemeClr val="bg1"/>
                </a:solidFill>
                <a:ln w="127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lumMod val="50000"/>
                      </a:srgbClr>
                    </a:soli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CE0971B-9E0F-4B70-8588-40772C2D1B6E}"/>
                    </a:ext>
                  </a:extLst>
                </p:cNvPr>
                <p:cNvSpPr txBox="1"/>
                <p:nvPr/>
              </p:nvSpPr>
              <p:spPr>
                <a:xfrm>
                  <a:off x="3295509" y="2086682"/>
                  <a:ext cx="2019849" cy="627858"/>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Linux Server</a:t>
                  </a:r>
                </a:p>
              </p:txBody>
            </p:sp>
          </p:grpSp>
          <p:pic>
            <p:nvPicPr>
              <p:cNvPr id="62" name="Graphic 61">
                <a:extLst>
                  <a:ext uri="{FF2B5EF4-FFF2-40B4-BE49-F238E27FC236}">
                    <a16:creationId xmlns:a16="http://schemas.microsoft.com/office/drawing/2014/main" id="{868E38DF-3BA0-4CD6-A994-71C0F788CC1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0415" y="4929605"/>
                <a:ext cx="551819" cy="649510"/>
              </a:xfrm>
              <a:prstGeom prst="rect">
                <a:avLst/>
              </a:prstGeom>
            </p:spPr>
          </p:pic>
        </p:grpSp>
        <p:grpSp>
          <p:nvGrpSpPr>
            <p:cNvPr id="47" name="Group 46">
              <a:extLst>
                <a:ext uri="{FF2B5EF4-FFF2-40B4-BE49-F238E27FC236}">
                  <a16:creationId xmlns:a16="http://schemas.microsoft.com/office/drawing/2014/main" id="{2C912C2A-5205-4E98-A92D-642F44A33142}"/>
                </a:ext>
              </a:extLst>
            </p:cNvPr>
            <p:cNvGrpSpPr/>
            <p:nvPr/>
          </p:nvGrpSpPr>
          <p:grpSpPr>
            <a:xfrm>
              <a:off x="4548584" y="1845984"/>
              <a:ext cx="2454954" cy="2842332"/>
              <a:chOff x="536007" y="-654716"/>
              <a:chExt cx="2552250" cy="3752056"/>
            </a:xfrm>
          </p:grpSpPr>
          <p:sp>
            <p:nvSpPr>
              <p:cNvPr id="48" name="Rectangle: Rounded Corners 47">
                <a:extLst>
                  <a:ext uri="{FF2B5EF4-FFF2-40B4-BE49-F238E27FC236}">
                    <a16:creationId xmlns:a16="http://schemas.microsoft.com/office/drawing/2014/main" id="{9DBD6C7F-9EB9-4518-9D17-271CCED5E4D2}"/>
                  </a:ext>
                </a:extLst>
              </p:cNvPr>
              <p:cNvSpPr/>
              <p:nvPr/>
            </p:nvSpPr>
            <p:spPr bwMode="auto">
              <a:xfrm>
                <a:off x="536007" y="-654716"/>
                <a:ext cx="2552250" cy="1083731"/>
              </a:xfrm>
              <a:prstGeom prst="roundRect">
                <a:avLst>
                  <a:gd name="adj" fmla="val 5985"/>
                </a:avLst>
              </a:prstGeom>
              <a:solidFill>
                <a:schemeClr val="bg1"/>
              </a:solidFill>
              <a:ln w="127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E6E6E6">
                        <a:lumMod val="50000"/>
                      </a:srgbClr>
                    </a:solidFill>
                    <a:effectLst/>
                    <a:uLnTx/>
                    <a:uFillTx/>
                    <a:latin typeface="Segoe UI"/>
                    <a:ea typeface="Segoe UI" pitchFamily="34" charset="0"/>
                    <a:cs typeface="Segoe UI" pitchFamily="34" charset="0"/>
                  </a:rPr>
                  <a:t>Yum/apt-get/zipper</a:t>
                </a:r>
              </a:p>
            </p:txBody>
          </p:sp>
          <p:sp>
            <p:nvSpPr>
              <p:cNvPr id="50" name="TextBox 49">
                <a:extLst>
                  <a:ext uri="{FF2B5EF4-FFF2-40B4-BE49-F238E27FC236}">
                    <a16:creationId xmlns:a16="http://schemas.microsoft.com/office/drawing/2014/main" id="{73EE27CD-955C-43E4-963A-05B1810119EE}"/>
                  </a:ext>
                </a:extLst>
              </p:cNvPr>
              <p:cNvSpPr txBox="1"/>
              <p:nvPr/>
            </p:nvSpPr>
            <p:spPr>
              <a:xfrm>
                <a:off x="539899" y="2268527"/>
                <a:ext cx="384038" cy="82881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sp>
          <p:nvSpPr>
            <p:cNvPr id="56" name="Rectangle: Rounded Corners 55">
              <a:extLst>
                <a:ext uri="{FF2B5EF4-FFF2-40B4-BE49-F238E27FC236}">
                  <a16:creationId xmlns:a16="http://schemas.microsoft.com/office/drawing/2014/main" id="{EE9CCCE1-3011-483D-9DD2-9306160289CF}"/>
                </a:ext>
              </a:extLst>
            </p:cNvPr>
            <p:cNvSpPr/>
            <p:nvPr/>
          </p:nvSpPr>
          <p:spPr bwMode="auto">
            <a:xfrm>
              <a:off x="4548584" y="3222952"/>
              <a:ext cx="2454954" cy="685556"/>
            </a:xfrm>
            <a:prstGeom prst="roundRect">
              <a:avLst>
                <a:gd name="adj" fmla="val 5985"/>
              </a:avLst>
            </a:prstGeom>
            <a:solidFill>
              <a:schemeClr val="bg1"/>
            </a:solidFill>
            <a:ln w="127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E6E6E6">
                      <a:lumMod val="50000"/>
                    </a:srgbClr>
                  </a:solidFill>
                  <a:effectLst/>
                  <a:uLnTx/>
                  <a:uFillTx/>
                  <a:latin typeface="Segoe UI"/>
                  <a:ea typeface="Segoe UI" pitchFamily="34" charset="0"/>
                  <a:cs typeface="Segoe UI" pitchFamily="34" charset="0"/>
                </a:rPr>
                <a:t>Management Agent/DSC</a:t>
              </a:r>
            </a:p>
          </p:txBody>
        </p:sp>
      </p:grpSp>
      <p:cxnSp>
        <p:nvCxnSpPr>
          <p:cNvPr id="27" name="Connector: Elbow 26">
            <a:extLst>
              <a:ext uri="{FF2B5EF4-FFF2-40B4-BE49-F238E27FC236}">
                <a16:creationId xmlns:a16="http://schemas.microsoft.com/office/drawing/2014/main" id="{865842CE-E750-436F-882A-E61ED93103EA}"/>
              </a:ext>
            </a:extLst>
          </p:cNvPr>
          <p:cNvCxnSpPr>
            <a:cxnSpLocks/>
            <a:stCxn id="56" idx="3"/>
            <a:endCxn id="42" idx="1"/>
          </p:cNvCxnSpPr>
          <p:nvPr/>
        </p:nvCxnSpPr>
        <p:spPr>
          <a:xfrm flipV="1">
            <a:off x="5428484" y="4092686"/>
            <a:ext cx="3213219" cy="1017483"/>
          </a:xfrm>
          <a:prstGeom prst="bentConnector3">
            <a:avLst>
              <a:gd name="adj1" fmla="val 72975"/>
            </a:avLst>
          </a:prstGeom>
          <a:ln w="1270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15" name="Group 114">
            <a:extLst>
              <a:ext uri="{FF2B5EF4-FFF2-40B4-BE49-F238E27FC236}">
                <a16:creationId xmlns:a16="http://schemas.microsoft.com/office/drawing/2014/main" id="{59D84FF1-BCFD-42B9-9B93-F81FCEDE1833}"/>
              </a:ext>
            </a:extLst>
          </p:cNvPr>
          <p:cNvGrpSpPr/>
          <p:nvPr/>
        </p:nvGrpSpPr>
        <p:grpSpPr>
          <a:xfrm>
            <a:off x="5994359" y="1307083"/>
            <a:ext cx="2228673" cy="1255464"/>
            <a:chOff x="6760023" y="930196"/>
            <a:chExt cx="2273363" cy="1280639"/>
          </a:xfrm>
        </p:grpSpPr>
        <p:pic>
          <p:nvPicPr>
            <p:cNvPr id="75" name="Graphic 74">
              <a:extLst>
                <a:ext uri="{FF2B5EF4-FFF2-40B4-BE49-F238E27FC236}">
                  <a16:creationId xmlns:a16="http://schemas.microsoft.com/office/drawing/2014/main" id="{C7FC3112-D1CC-4CBE-A847-0B21447AD56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60023" y="930196"/>
              <a:ext cx="2133061" cy="1280639"/>
            </a:xfrm>
            <a:prstGeom prst="rect">
              <a:avLst/>
            </a:prstGeom>
          </p:spPr>
        </p:pic>
        <p:sp>
          <p:nvSpPr>
            <p:cNvPr id="35" name="TextBox 34">
              <a:extLst>
                <a:ext uri="{FF2B5EF4-FFF2-40B4-BE49-F238E27FC236}">
                  <a16:creationId xmlns:a16="http://schemas.microsoft.com/office/drawing/2014/main" id="{DE98EAD0-7F0D-4971-99D8-7ACE1D06A5D9}"/>
                </a:ext>
              </a:extLst>
            </p:cNvPr>
            <p:cNvSpPr txBox="1"/>
            <p:nvPr/>
          </p:nvSpPr>
          <p:spPr>
            <a:xfrm>
              <a:off x="6760023" y="1524791"/>
              <a:ext cx="2273363" cy="62785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mn-ea"/>
                  <a:cs typeface="+mn-cs"/>
                </a:rPr>
                <a:t>Linux Vendors</a:t>
              </a:r>
            </a:p>
          </p:txBody>
        </p:sp>
      </p:grpSp>
      <p:cxnSp>
        <p:nvCxnSpPr>
          <p:cNvPr id="77" name="Connector: Elbow 76">
            <a:extLst>
              <a:ext uri="{FF2B5EF4-FFF2-40B4-BE49-F238E27FC236}">
                <a16:creationId xmlns:a16="http://schemas.microsoft.com/office/drawing/2014/main" id="{75824214-47AC-4233-8F74-0E2531277A1A}"/>
              </a:ext>
            </a:extLst>
          </p:cNvPr>
          <p:cNvCxnSpPr>
            <a:cxnSpLocks/>
            <a:endCxn id="42" idx="0"/>
          </p:cNvCxnSpPr>
          <p:nvPr/>
        </p:nvCxnSpPr>
        <p:spPr>
          <a:xfrm rot="16200000" flipH="1">
            <a:off x="8146219" y="1456251"/>
            <a:ext cx="861682" cy="3074273"/>
          </a:xfrm>
          <a:prstGeom prst="bentConnector3">
            <a:avLst>
              <a:gd name="adj1" fmla="val 50000"/>
            </a:avLst>
          </a:prstGeom>
          <a:ln w="1270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1" name="TextBox 80">
            <a:extLst>
              <a:ext uri="{FF2B5EF4-FFF2-40B4-BE49-F238E27FC236}">
                <a16:creationId xmlns:a16="http://schemas.microsoft.com/office/drawing/2014/main" id="{52C854D4-DF4A-4269-B57A-CBF7E73D0B9D}"/>
              </a:ext>
            </a:extLst>
          </p:cNvPr>
          <p:cNvSpPr txBox="1"/>
          <p:nvPr/>
        </p:nvSpPr>
        <p:spPr>
          <a:xfrm>
            <a:off x="6864901" y="2941941"/>
            <a:ext cx="1587089"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Security bulletins</a:t>
            </a:r>
          </a:p>
        </p:txBody>
      </p:sp>
      <p:sp>
        <p:nvSpPr>
          <p:cNvPr id="85" name="TextBox 84">
            <a:extLst>
              <a:ext uri="{FF2B5EF4-FFF2-40B4-BE49-F238E27FC236}">
                <a16:creationId xmlns:a16="http://schemas.microsoft.com/office/drawing/2014/main" id="{9DBF1BFE-AEBD-4AE1-97CD-244AB846348E}"/>
              </a:ext>
            </a:extLst>
          </p:cNvPr>
          <p:cNvSpPr txBox="1"/>
          <p:nvPr/>
        </p:nvSpPr>
        <p:spPr>
          <a:xfrm>
            <a:off x="1021562" y="3765213"/>
            <a:ext cx="1433373" cy="8327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Available updates</a:t>
            </a:r>
          </a:p>
        </p:txBody>
      </p:sp>
      <p:cxnSp>
        <p:nvCxnSpPr>
          <p:cNvPr id="87" name="Connector: Elbow 86">
            <a:extLst>
              <a:ext uri="{FF2B5EF4-FFF2-40B4-BE49-F238E27FC236}">
                <a16:creationId xmlns:a16="http://schemas.microsoft.com/office/drawing/2014/main" id="{A307DC7C-3CE8-461C-97B5-D7B131CCAF8D}"/>
              </a:ext>
            </a:extLst>
          </p:cNvPr>
          <p:cNvCxnSpPr>
            <a:cxnSpLocks/>
            <a:endCxn id="48" idx="1"/>
          </p:cNvCxnSpPr>
          <p:nvPr/>
        </p:nvCxnSpPr>
        <p:spPr>
          <a:xfrm rot="16200000" flipH="1">
            <a:off x="1670801" y="2475659"/>
            <a:ext cx="1232561" cy="1469414"/>
          </a:xfrm>
          <a:prstGeom prst="bentConnector2">
            <a:avLst/>
          </a:prstGeom>
          <a:ln w="1270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Connector: Elbow 98">
            <a:extLst>
              <a:ext uri="{FF2B5EF4-FFF2-40B4-BE49-F238E27FC236}">
                <a16:creationId xmlns:a16="http://schemas.microsoft.com/office/drawing/2014/main" id="{C31989F9-0AE5-423F-967B-CAFEF01ECD64}"/>
              </a:ext>
            </a:extLst>
          </p:cNvPr>
          <p:cNvCxnSpPr>
            <a:cxnSpLocks/>
            <a:stCxn id="48" idx="2"/>
          </p:cNvCxnSpPr>
          <p:nvPr/>
        </p:nvCxnSpPr>
        <p:spPr>
          <a:xfrm rot="5400000">
            <a:off x="3799140" y="4348135"/>
            <a:ext cx="545071" cy="306923"/>
          </a:xfrm>
          <a:prstGeom prst="bentConnector3">
            <a:avLst/>
          </a:prstGeom>
          <a:ln w="12700" cap="flat" cmpd="sng" algn="ctr">
            <a:solidFill>
              <a:schemeClr val="bg2">
                <a:lumMod val="5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12" name="TextBox 111">
            <a:extLst>
              <a:ext uri="{FF2B5EF4-FFF2-40B4-BE49-F238E27FC236}">
                <a16:creationId xmlns:a16="http://schemas.microsoft.com/office/drawing/2014/main" id="{4B95F34B-2549-40E1-8C42-2C8958B48287}"/>
              </a:ext>
            </a:extLst>
          </p:cNvPr>
          <p:cNvSpPr txBox="1"/>
          <p:nvPr/>
        </p:nvSpPr>
        <p:spPr>
          <a:xfrm>
            <a:off x="6370096" y="4184852"/>
            <a:ext cx="1684191"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Available updates</a:t>
            </a:r>
          </a:p>
        </p:txBody>
      </p:sp>
      <p:pic>
        <p:nvPicPr>
          <p:cNvPr id="126" name="Graphic 125">
            <a:extLst>
              <a:ext uri="{FF2B5EF4-FFF2-40B4-BE49-F238E27FC236}">
                <a16:creationId xmlns:a16="http://schemas.microsoft.com/office/drawing/2014/main" id="{7C9AD70B-7B34-48A7-AC44-9146D065B64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42761" y="4110237"/>
            <a:ext cx="436920" cy="572186"/>
          </a:xfrm>
          <a:prstGeom prst="rect">
            <a:avLst/>
          </a:prstGeom>
        </p:spPr>
      </p:pic>
      <p:sp>
        <p:nvSpPr>
          <p:cNvPr id="131" name="TextBox 130">
            <a:extLst>
              <a:ext uri="{FF2B5EF4-FFF2-40B4-BE49-F238E27FC236}">
                <a16:creationId xmlns:a16="http://schemas.microsoft.com/office/drawing/2014/main" id="{EC4AEB15-2301-4B04-B7FE-925164C3A84F}"/>
              </a:ext>
            </a:extLst>
          </p:cNvPr>
          <p:cNvSpPr txBox="1"/>
          <p:nvPr/>
        </p:nvSpPr>
        <p:spPr>
          <a:xfrm>
            <a:off x="9500299" y="5235871"/>
            <a:ext cx="2074431" cy="724007"/>
          </a:xfrm>
          <a:prstGeom prst="rect">
            <a:avLst/>
          </a:prstGeom>
          <a:solidFill>
            <a:schemeClr val="tx1">
              <a:lumMod val="20000"/>
              <a:lumOff val="80000"/>
            </a:schemeClr>
          </a:solid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Enriched update data</a:t>
            </a:r>
          </a:p>
        </p:txBody>
      </p:sp>
      <p:cxnSp>
        <p:nvCxnSpPr>
          <p:cNvPr id="133" name="Connector: Elbow 132">
            <a:extLst>
              <a:ext uri="{FF2B5EF4-FFF2-40B4-BE49-F238E27FC236}">
                <a16:creationId xmlns:a16="http://schemas.microsoft.com/office/drawing/2014/main" id="{865ACDDF-8CD2-43F0-8949-06C33A9F1314}"/>
              </a:ext>
            </a:extLst>
          </p:cNvPr>
          <p:cNvCxnSpPr>
            <a:cxnSpLocks/>
            <a:stCxn id="126" idx="2"/>
            <a:endCxn id="131" idx="0"/>
          </p:cNvCxnSpPr>
          <p:nvPr/>
        </p:nvCxnSpPr>
        <p:spPr>
          <a:xfrm rot="5400000">
            <a:off x="10522644" y="4697294"/>
            <a:ext cx="553448" cy="523706"/>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5" name="Graphic 144">
            <a:extLst>
              <a:ext uri="{FF2B5EF4-FFF2-40B4-BE49-F238E27FC236}">
                <a16:creationId xmlns:a16="http://schemas.microsoft.com/office/drawing/2014/main" id="{EC5FE17E-50A6-4D04-9BA9-A57AB3727CE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39784" y="3453237"/>
            <a:ext cx="418002" cy="377124"/>
          </a:xfrm>
          <a:prstGeom prst="rect">
            <a:avLst/>
          </a:prstGeom>
        </p:spPr>
      </p:pic>
      <p:pic>
        <p:nvPicPr>
          <p:cNvPr id="156" name="Graphic 155">
            <a:extLst>
              <a:ext uri="{FF2B5EF4-FFF2-40B4-BE49-F238E27FC236}">
                <a16:creationId xmlns:a16="http://schemas.microsoft.com/office/drawing/2014/main" id="{D86817B9-2E84-4A09-98DB-4E58BCA90C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750" y="1672023"/>
            <a:ext cx="284106" cy="372062"/>
          </a:xfrm>
          <a:prstGeom prst="rect">
            <a:avLst/>
          </a:prstGeom>
        </p:spPr>
      </p:pic>
    </p:spTree>
    <p:extLst>
      <p:ext uri="{BB962C8B-B14F-4D97-AF65-F5344CB8AC3E}">
        <p14:creationId xmlns:p14="http://schemas.microsoft.com/office/powerpoint/2010/main" val="17794861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 Placeholder 12"/>
          <p:cNvSpPr txBox="1">
            <a:spLocks/>
          </p:cNvSpPr>
          <p:nvPr/>
        </p:nvSpPr>
        <p:spPr>
          <a:xfrm>
            <a:off x="165266" y="1451697"/>
            <a:ext cx="4209378" cy="4692989"/>
          </a:xfrm>
          <a:prstGeom prst="rect">
            <a:avLst/>
          </a:prstGeom>
        </p:spPr>
        <p:txBody>
          <a:bodyPr vert="horz" wrap="square" lIns="143387" tIns="89617" rIns="143387" bIns="8961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3523" rtl="0" eaLnBrk="1" fontAlgn="auto" latinLnBrk="0" hangingPunct="1">
              <a:lnSpc>
                <a:spcPct val="90000"/>
              </a:lnSpc>
              <a:spcBef>
                <a:spcPts val="0"/>
              </a:spcBef>
              <a:spcAft>
                <a:spcPts val="600"/>
              </a:spcAft>
              <a:buClrTx/>
              <a:buSzPct val="90000"/>
              <a:buFont typeface="Arial" pitchFamily="34" charset="0"/>
              <a:buNone/>
              <a:tabLst/>
              <a:defRPr/>
            </a:pPr>
            <a:r>
              <a:rPr kumimoji="0" lang="en-US" sz="24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Discover what's installed on your machines</a:t>
            </a:r>
          </a:p>
          <a:p>
            <a:pPr marL="721493" marR="0" lvl="3" indent="-285750" algn="l" defTabSz="913523" rtl="0" eaLnBrk="1" fontAlgn="auto" latinLnBrk="0" hangingPunct="1">
              <a:lnSpc>
                <a:spcPct val="90000"/>
              </a:lnSpc>
              <a:spcBef>
                <a:spcPts val="0"/>
              </a:spcBef>
              <a:spcAft>
                <a:spcPts val="600"/>
              </a:spcAft>
              <a:buClrTx/>
              <a:buSzPct val="90000"/>
              <a:buFont typeface="Arial" pitchFamily="34" charset="0"/>
              <a:buChar char="•"/>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Software</a:t>
            </a:r>
          </a:p>
          <a:p>
            <a:pPr marL="721493" marR="0" lvl="3" indent="-285750" algn="l" defTabSz="913523" rtl="0" eaLnBrk="1" fontAlgn="auto" latinLnBrk="0" hangingPunct="1">
              <a:lnSpc>
                <a:spcPct val="90000"/>
              </a:lnSpc>
              <a:spcBef>
                <a:spcPts val="0"/>
              </a:spcBef>
              <a:spcAft>
                <a:spcPts val="600"/>
              </a:spcAft>
              <a:buClrTx/>
              <a:buSzPct val="90000"/>
              <a:buFont typeface="Arial" pitchFamily="34" charset="0"/>
              <a:buChar char="•"/>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Services/Daemons</a:t>
            </a:r>
          </a:p>
          <a:p>
            <a:pPr marL="721493" marR="0" lvl="3" indent="-285750" algn="l" defTabSz="913523" rtl="0" eaLnBrk="1" fontAlgn="auto" latinLnBrk="0" hangingPunct="1">
              <a:lnSpc>
                <a:spcPct val="90000"/>
              </a:lnSpc>
              <a:spcBef>
                <a:spcPts val="0"/>
              </a:spcBef>
              <a:spcAft>
                <a:spcPts val="600"/>
              </a:spcAft>
              <a:buClrTx/>
              <a:buSzPct val="90000"/>
              <a:buFont typeface="Arial" pitchFamily="34" charset="0"/>
              <a:buChar char="•"/>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Files</a:t>
            </a:r>
          </a:p>
          <a:p>
            <a:pPr marL="721493" marR="0" lvl="3" indent="-285750" algn="l" defTabSz="913523" rtl="0" eaLnBrk="1" fontAlgn="auto" latinLnBrk="0" hangingPunct="1">
              <a:lnSpc>
                <a:spcPct val="90000"/>
              </a:lnSpc>
              <a:spcBef>
                <a:spcPts val="0"/>
              </a:spcBef>
              <a:spcAft>
                <a:spcPts val="3000"/>
              </a:spcAft>
              <a:buClrTx/>
              <a:buSzPct val="90000"/>
              <a:buFont typeface="Arial" pitchFamily="34" charset="0"/>
              <a:buChar char="•"/>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Registries</a:t>
            </a:r>
            <a:endParaRPr kumimoji="0" lang="en-US" sz="8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1" indent="0" algn="l" defTabSz="913523" rtl="0" eaLnBrk="1" fontAlgn="auto" latinLnBrk="0" hangingPunct="1">
              <a:lnSpc>
                <a:spcPct val="90000"/>
              </a:lnSpc>
              <a:spcBef>
                <a:spcPts val="0"/>
              </a:spcBef>
              <a:spcAft>
                <a:spcPts val="3000"/>
              </a:spcAft>
              <a:buClrTx/>
              <a:buSzPct val="90000"/>
              <a:buFont typeface="Arial" pitchFamily="34" charset="0"/>
              <a:buNone/>
              <a:tabLst/>
              <a:defRPr/>
            </a:pPr>
            <a:r>
              <a:rPr kumimoji="0" lang="en-US" sz="24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View how many machines have a specific software or version </a:t>
            </a:r>
            <a:endParaRPr kumimoji="0" lang="en-US" sz="8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1" indent="0" algn="l" defTabSz="913523" rtl="0" eaLnBrk="1" fontAlgn="auto" latinLnBrk="0" hangingPunct="1">
              <a:lnSpc>
                <a:spcPct val="90000"/>
              </a:lnSpc>
              <a:spcBef>
                <a:spcPts val="0"/>
              </a:spcBef>
              <a:spcAft>
                <a:spcPts val="3000"/>
              </a:spcAft>
              <a:buClrTx/>
              <a:buSzPct val="90000"/>
              <a:buFont typeface="Arial" pitchFamily="34" charset="0"/>
              <a:buNone/>
              <a:tabLst/>
              <a:defRPr/>
            </a:pPr>
            <a:r>
              <a:rPr kumimoji="0" lang="en-US" sz="24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Updated when a change is detected</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375241" y="283428"/>
            <a:ext cx="11441517" cy="830997"/>
          </a:xfrm>
        </p:spPr>
        <p:txBody>
          <a:bodyPr/>
          <a:lstStyle/>
          <a:p>
            <a:r>
              <a:rPr lang="en-US">
                <a:gradFill>
                  <a:gsLst>
                    <a:gs pos="1250">
                      <a:schemeClr val="tx1"/>
                    </a:gs>
                    <a:gs pos="100000">
                      <a:schemeClr val="tx1"/>
                    </a:gs>
                  </a:gsLst>
                  <a:lin ang="5400000" scaled="0"/>
                </a:gradFill>
              </a:rPr>
              <a:t>Inventory </a:t>
            </a:r>
            <a:br>
              <a:rPr lang="en-US">
                <a:gradFill>
                  <a:gsLst>
                    <a:gs pos="1250">
                      <a:schemeClr val="tx1"/>
                    </a:gs>
                    <a:gs pos="100000">
                      <a:schemeClr val="tx1"/>
                    </a:gs>
                  </a:gsLst>
                  <a:lin ang="5400000" scaled="0"/>
                </a:gradFill>
              </a:rPr>
            </a:br>
            <a:r>
              <a:rPr lang="en-US" sz="1800" b="0" kern="0" spc="0">
                <a:ln>
                  <a:noFill/>
                </a:ln>
                <a:solidFill>
                  <a:srgbClr val="0078D4"/>
                </a:solidFill>
                <a:latin typeface="Segoe UI Semibold" panose="020B0702040204020203" pitchFamily="34" charset="0"/>
                <a:cs typeface="Segoe UI Semibold" panose="020B0702040204020203" pitchFamily="34" charset="0"/>
              </a:rPr>
              <a:t>Discover the state of your environment</a:t>
            </a:r>
          </a:p>
        </p:txBody>
      </p:sp>
      <p:sp>
        <p:nvSpPr>
          <p:cNvPr id="25" name="Rectangle 24"/>
          <p:cNvSpPr/>
          <p:nvPr/>
        </p:nvSpPr>
        <p:spPr bwMode="auto">
          <a:xfrm>
            <a:off x="4762636" y="5786894"/>
            <a:ext cx="4424843" cy="164922"/>
          </a:xfrm>
          <a:prstGeom prst="rect">
            <a:avLst/>
          </a:prstGeom>
          <a:solidFill>
            <a:schemeClr val="accent1">
              <a:alpha val="22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 name="Picture 20">
            <a:extLst>
              <a:ext uri="{FF2B5EF4-FFF2-40B4-BE49-F238E27FC236}">
                <a16:creationId xmlns:a16="http://schemas.microsoft.com/office/drawing/2014/main" id="{22FFB9BF-5BA9-4720-B9DF-952E279236B2}"/>
              </a:ext>
            </a:extLst>
          </p:cNvPr>
          <p:cNvPicPr>
            <a:picLocks noChangeAspect="1"/>
          </p:cNvPicPr>
          <p:nvPr/>
        </p:nvPicPr>
        <p:blipFill rotWithShape="1">
          <a:blip r:embed="rId3"/>
          <a:srcRect b="93854"/>
          <a:stretch/>
        </p:blipFill>
        <p:spPr>
          <a:xfrm>
            <a:off x="4501326" y="2114830"/>
            <a:ext cx="7231628" cy="276123"/>
          </a:xfrm>
          <a:prstGeom prst="rect">
            <a:avLst/>
          </a:prstGeom>
        </p:spPr>
      </p:pic>
      <p:sp>
        <p:nvSpPr>
          <p:cNvPr id="4" name="Rectangle 3">
            <a:extLst>
              <a:ext uri="{FF2B5EF4-FFF2-40B4-BE49-F238E27FC236}">
                <a16:creationId xmlns:a16="http://schemas.microsoft.com/office/drawing/2014/main" id="{2CF9E0B0-B0B5-49C5-B6D3-587BACCE4E07}"/>
              </a:ext>
            </a:extLst>
          </p:cNvPr>
          <p:cNvSpPr/>
          <p:nvPr/>
        </p:nvSpPr>
        <p:spPr bwMode="auto">
          <a:xfrm>
            <a:off x="4444775" y="2047598"/>
            <a:ext cx="2397936" cy="276123"/>
          </a:xfrm>
          <a:prstGeom prst="rect">
            <a:avLst/>
          </a:prstGeom>
          <a:solidFill>
            <a:srgbClr val="1C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a:t>
            </a:r>
          </a:p>
        </p:txBody>
      </p:sp>
      <p:pic>
        <p:nvPicPr>
          <p:cNvPr id="6" name="Picture 5">
            <a:extLst>
              <a:ext uri="{FF2B5EF4-FFF2-40B4-BE49-F238E27FC236}">
                <a16:creationId xmlns:a16="http://schemas.microsoft.com/office/drawing/2014/main" id="{C35A0AAA-E776-4121-A70C-0520FC28BDD0}"/>
              </a:ext>
            </a:extLst>
          </p:cNvPr>
          <p:cNvPicPr>
            <a:picLocks noChangeAspect="1"/>
          </p:cNvPicPr>
          <p:nvPr/>
        </p:nvPicPr>
        <p:blipFill rotWithShape="1">
          <a:blip r:embed="rId4"/>
          <a:srcRect t="-1" b="16953"/>
          <a:stretch/>
        </p:blipFill>
        <p:spPr>
          <a:xfrm>
            <a:off x="4501325" y="2390953"/>
            <a:ext cx="7231629" cy="3787395"/>
          </a:xfrm>
          <a:prstGeom prst="rect">
            <a:avLst/>
          </a:prstGeom>
        </p:spPr>
      </p:pic>
      <p:pic>
        <p:nvPicPr>
          <p:cNvPr id="5" name="Picture 4">
            <a:extLst>
              <a:ext uri="{FF2B5EF4-FFF2-40B4-BE49-F238E27FC236}">
                <a16:creationId xmlns:a16="http://schemas.microsoft.com/office/drawing/2014/main" id="{2643EEC4-82FB-4527-B14B-C0390CE90647}"/>
              </a:ext>
            </a:extLst>
          </p:cNvPr>
          <p:cNvPicPr>
            <a:picLocks noChangeAspect="1"/>
          </p:cNvPicPr>
          <p:nvPr/>
        </p:nvPicPr>
        <p:blipFill rotWithShape="1">
          <a:blip r:embed="rId5"/>
          <a:srcRect l="977" b="19325"/>
          <a:stretch/>
        </p:blipFill>
        <p:spPr>
          <a:xfrm>
            <a:off x="4501324" y="3324126"/>
            <a:ext cx="7231630" cy="2854222"/>
          </a:xfrm>
          <a:prstGeom prst="rect">
            <a:avLst/>
          </a:prstGeom>
        </p:spPr>
      </p:pic>
    </p:spTree>
    <p:extLst>
      <p:ext uri="{BB962C8B-B14F-4D97-AF65-F5344CB8AC3E}">
        <p14:creationId xmlns:p14="http://schemas.microsoft.com/office/powerpoint/2010/main" val="372204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subTnLst>
                                    <p:animClr clrSpc="rgb" dir="cw">
                                      <p:cBhvr override="childStyle">
                                        <p:cTn dur="1" fill="hold" display="0" masterRel="nextClick" afterEffect="1"/>
                                        <p:tgtEl>
                                          <p:spTgt spid="19">
                                            <p:txEl>
                                              <p:pRg st="0" end="0"/>
                                            </p:txEl>
                                          </p:spTgt>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subTnLst>
                                    <p:animClr clrSpc="rgb" dir="cw">
                                      <p:cBhvr override="childStyle">
                                        <p:cTn dur="1" fill="hold" display="0" masterRel="nextClick" afterEffect="1"/>
                                        <p:tgtEl>
                                          <p:spTgt spid="19">
                                            <p:txEl>
                                              <p:pRg st="1" end="1"/>
                                            </p:txEl>
                                          </p:spTgt>
                                        </p:tgtEl>
                                        <p:attrNameLst>
                                          <p:attrName>ppt_c</p:attrName>
                                        </p:attrNameLst>
                                      </p:cBhvr>
                                      <p:to>
                                        <a:srgbClr val="B2B2B2"/>
                                      </p:to>
                                    </p:animClr>
                                  </p:sub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subTnLst>
                                    <p:animClr clrSpc="rgb" dir="cw">
                                      <p:cBhvr override="childStyle">
                                        <p:cTn dur="1" fill="hold" display="0" masterRel="nextClick" afterEffect="1"/>
                                        <p:tgtEl>
                                          <p:spTgt spid="19">
                                            <p:txEl>
                                              <p:pRg st="2" end="2"/>
                                            </p:txEl>
                                          </p:spTgt>
                                        </p:tgtEl>
                                        <p:attrNameLst>
                                          <p:attrName>ppt_c</p:attrName>
                                        </p:attrNameLst>
                                      </p:cBhvr>
                                      <p:to>
                                        <a:srgbClr val="B2B2B2"/>
                                      </p:to>
                                    </p:animClr>
                                  </p:sub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subTnLst>
                                    <p:animClr clrSpc="rgb" dir="cw">
                                      <p:cBhvr override="childStyle">
                                        <p:cTn dur="1" fill="hold" display="0" masterRel="nextClick" afterEffect="1"/>
                                        <p:tgtEl>
                                          <p:spTgt spid="19">
                                            <p:txEl>
                                              <p:pRg st="3" end="3"/>
                                            </p:txEl>
                                          </p:spTgt>
                                        </p:tgtEl>
                                        <p:attrNameLst>
                                          <p:attrName>ppt_c</p:attrName>
                                        </p:attrNameLst>
                                      </p:cBhvr>
                                      <p:to>
                                        <a:srgbClr val="B2B2B2"/>
                                      </p:to>
                                    </p:animClr>
                                  </p:subTnLst>
                                </p:cTn>
                              </p:par>
                              <p:par>
                                <p:cTn id="17" presetID="10" presetClass="entr" presetSubtype="0" fill="hold" nodeType="with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animEffect transition="in" filter="fade">
                                      <p:cBhvr>
                                        <p:cTn id="19" dur="500"/>
                                        <p:tgtEl>
                                          <p:spTgt spid="19">
                                            <p:txEl>
                                              <p:pRg st="4" end="4"/>
                                            </p:txEl>
                                          </p:spTgt>
                                        </p:tgtEl>
                                      </p:cBhvr>
                                    </p:animEffect>
                                  </p:childTnLst>
                                  <p:subTnLst>
                                    <p:animClr clrSpc="rgb" dir="cw">
                                      <p:cBhvr override="childStyle">
                                        <p:cTn dur="1" fill="hold" display="0" masterRel="nextClick" afterEffect="1"/>
                                        <p:tgtEl>
                                          <p:spTgt spid="19">
                                            <p:txEl>
                                              <p:pRg st="4" end="4"/>
                                            </p:txEl>
                                          </p:spTgt>
                                        </p:tgtEl>
                                        <p:attrNameLst>
                                          <p:attrName>ppt_c</p:attrName>
                                        </p:attrNameLst>
                                      </p:cBhvr>
                                      <p:to>
                                        <a:srgbClr val="B2B2B2"/>
                                      </p:to>
                                    </p:animClr>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xEl>
                                              <p:pRg st="5" end="5"/>
                                            </p:txEl>
                                          </p:spTgt>
                                        </p:tgtEl>
                                        <p:attrNameLst>
                                          <p:attrName>style.visibility</p:attrName>
                                        </p:attrNameLst>
                                      </p:cBhvr>
                                      <p:to>
                                        <p:strVal val="visible"/>
                                      </p:to>
                                    </p:set>
                                    <p:animEffect transition="in" filter="fade">
                                      <p:cBhvr>
                                        <p:cTn id="24" dur="500"/>
                                        <p:tgtEl>
                                          <p:spTgt spid="19">
                                            <p:txEl>
                                              <p:pRg st="5" end="5"/>
                                            </p:txEl>
                                          </p:spTgt>
                                        </p:tgtEl>
                                      </p:cBhvr>
                                    </p:animEffect>
                                  </p:childTnLst>
                                  <p:subTnLst>
                                    <p:animClr clrSpc="rgb" dir="cw">
                                      <p:cBhvr override="childStyle">
                                        <p:cTn dur="1" fill="hold" display="0" masterRel="nextClick" afterEffect="1"/>
                                        <p:tgtEl>
                                          <p:spTgt spid="19">
                                            <p:txEl>
                                              <p:pRg st="5" end="5"/>
                                            </p:txEl>
                                          </p:spTgt>
                                        </p:tgtEl>
                                        <p:attrNameLst>
                                          <p:attrName>ppt_c</p:attrName>
                                        </p:attrNameLst>
                                      </p:cBhvr>
                                      <p:to>
                                        <a:srgbClr val="B2B2B2"/>
                                      </p:to>
                                    </p:animClr>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Effect transition="in" filter="fade">
                                      <p:cBhvr>
                                        <p:cTn id="29" dur="500"/>
                                        <p:tgtEl>
                                          <p:spTgt spid="19">
                                            <p:txEl>
                                              <p:pRg st="6" end="6"/>
                                            </p:txEl>
                                          </p:spTgt>
                                        </p:tgtEl>
                                      </p:cBhvr>
                                    </p:animEffect>
                                  </p:childTnLst>
                                  <p:subTnLst>
                                    <p:animClr clrSpc="rgb" dir="cw">
                                      <p:cBhvr override="childStyle">
                                        <p:cTn dur="1" fill="hold" display="0" masterRel="nextClick" afterEffect="1"/>
                                        <p:tgtEl>
                                          <p:spTgt spid="19">
                                            <p:txEl>
                                              <p:pRg st="6" end="6"/>
                                            </p:txEl>
                                          </p:spTgt>
                                        </p:tgtEl>
                                        <p:attrNameLst>
                                          <p:attrName>ppt_c</p:attrName>
                                        </p:attrNameLst>
                                      </p:cBhvr>
                                      <p:to>
                                        <a:srgbClr val="B2B2B2"/>
                                      </p:to>
                                    </p:animClr>
                                  </p:subTnLst>
                                </p:cTn>
                              </p:par>
                              <p:par>
                                <p:cTn id="30" presetID="22" presetClass="entr" presetSubtype="1"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 Placeholder 12"/>
          <p:cNvSpPr txBox="1">
            <a:spLocks/>
          </p:cNvSpPr>
          <p:nvPr/>
        </p:nvSpPr>
        <p:spPr>
          <a:xfrm>
            <a:off x="263673" y="1650981"/>
            <a:ext cx="4209378" cy="4135913"/>
          </a:xfrm>
          <a:prstGeom prst="rect">
            <a:avLst/>
          </a:prstGeom>
        </p:spPr>
        <p:txBody>
          <a:bodyPr vert="horz" wrap="square" lIns="143387" tIns="89617" rIns="143387" bIns="8961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3523" rtl="0" eaLnBrk="1" fontAlgn="auto" latinLnBrk="0" hangingPunct="1">
              <a:lnSpc>
                <a:spcPct val="90000"/>
              </a:lnSpc>
              <a:spcBef>
                <a:spcPts val="0"/>
              </a:spcBef>
              <a:spcAft>
                <a:spcPts val="600"/>
              </a:spcAft>
              <a:buClrTx/>
              <a:buSzPct val="90000"/>
              <a:buFont typeface="Arial" pitchFamily="34" charset="0"/>
              <a:buNone/>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Detect changes to your machines</a:t>
            </a:r>
          </a:p>
          <a:p>
            <a:pPr marL="721493" marR="0" lvl="3" indent="-285750" algn="l" defTabSz="913523" rtl="0" eaLnBrk="1" fontAlgn="auto" latinLnBrk="0" hangingPunct="1">
              <a:lnSpc>
                <a:spcPct val="90000"/>
              </a:lnSpc>
              <a:spcBef>
                <a:spcPts val="0"/>
              </a:spcBef>
              <a:spcAft>
                <a:spcPts val="600"/>
              </a:spcAft>
              <a:buClrTx/>
              <a:buSzPct val="90000"/>
              <a:buFont typeface="Arial" pitchFamily="34" charset="0"/>
              <a:buChar char="•"/>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Software</a:t>
            </a:r>
          </a:p>
          <a:p>
            <a:pPr marL="721493" marR="0" lvl="3" indent="-285750" algn="l" defTabSz="913523" rtl="0" eaLnBrk="1" fontAlgn="auto" latinLnBrk="0" hangingPunct="1">
              <a:lnSpc>
                <a:spcPct val="90000"/>
              </a:lnSpc>
              <a:spcBef>
                <a:spcPts val="0"/>
              </a:spcBef>
              <a:spcAft>
                <a:spcPts val="600"/>
              </a:spcAft>
              <a:buClrTx/>
              <a:buSzPct val="90000"/>
              <a:buFont typeface="Arial" pitchFamily="34" charset="0"/>
              <a:buChar char="•"/>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Services/Daemons</a:t>
            </a:r>
          </a:p>
          <a:p>
            <a:pPr marL="721493" marR="0" lvl="3" indent="-285750" algn="l" defTabSz="913523" rtl="0" eaLnBrk="1" fontAlgn="auto" latinLnBrk="0" hangingPunct="1">
              <a:lnSpc>
                <a:spcPct val="90000"/>
              </a:lnSpc>
              <a:spcBef>
                <a:spcPts val="0"/>
              </a:spcBef>
              <a:spcAft>
                <a:spcPts val="600"/>
              </a:spcAft>
              <a:buClrTx/>
              <a:buSzPct val="90000"/>
              <a:buFont typeface="Arial" pitchFamily="34" charset="0"/>
              <a:buChar char="•"/>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Files</a:t>
            </a:r>
          </a:p>
          <a:p>
            <a:pPr marL="721493" marR="0" lvl="3" indent="-285750" algn="l" defTabSz="913523" rtl="0" eaLnBrk="1" fontAlgn="auto" latinLnBrk="0" hangingPunct="1">
              <a:lnSpc>
                <a:spcPct val="90000"/>
              </a:lnSpc>
              <a:spcBef>
                <a:spcPts val="0"/>
              </a:spcBef>
              <a:spcAft>
                <a:spcPts val="3000"/>
              </a:spcAft>
              <a:buClrTx/>
              <a:buSzPct val="90000"/>
              <a:buFont typeface="Arial" pitchFamily="34" charset="0"/>
              <a:buChar char="•"/>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Registries</a:t>
            </a:r>
          </a:p>
          <a:p>
            <a:pPr marL="0" marR="0" lvl="1" indent="0" algn="l" defTabSz="913523" rtl="0" eaLnBrk="1" fontAlgn="auto" latinLnBrk="0" hangingPunct="1">
              <a:lnSpc>
                <a:spcPct val="90000"/>
              </a:lnSpc>
              <a:spcBef>
                <a:spcPts val="0"/>
              </a:spcBef>
              <a:spcAft>
                <a:spcPts val="3000"/>
              </a:spcAft>
              <a:buClrTx/>
              <a:buSzPct val="90000"/>
              <a:buFont typeface="Arial" pitchFamily="34" charset="0"/>
              <a:buNone/>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View changes when troubleshooting </a:t>
            </a:r>
          </a:p>
          <a:p>
            <a:pPr marL="0" marR="0" lvl="1" indent="0" algn="l" defTabSz="913523" rtl="0" eaLnBrk="1" fontAlgn="auto" latinLnBrk="0" hangingPunct="1">
              <a:lnSpc>
                <a:spcPct val="90000"/>
              </a:lnSpc>
              <a:spcBef>
                <a:spcPts val="0"/>
              </a:spcBef>
              <a:spcAft>
                <a:spcPts val="3000"/>
              </a:spcAft>
              <a:buClrTx/>
              <a:buSzPct val="90000"/>
              <a:buFont typeface="Arial" pitchFamily="34" charset="0"/>
              <a:buNone/>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Alert on critical changes</a:t>
            </a:r>
          </a:p>
          <a:p>
            <a:pPr marL="0" marR="0" lvl="1" indent="0" algn="l" defTabSz="913523" rtl="0" eaLnBrk="1" fontAlgn="auto" latinLnBrk="0" hangingPunct="1">
              <a:lnSpc>
                <a:spcPct val="90000"/>
              </a:lnSpc>
              <a:spcBef>
                <a:spcPts val="0"/>
              </a:spcBef>
              <a:spcAft>
                <a:spcPts val="3000"/>
              </a:spcAft>
              <a:buClrTx/>
              <a:buSzPct val="90000"/>
              <a:buFont typeface="Arial" pitchFamily="34" charset="0"/>
              <a:buNone/>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Difference in Inventory snapshots</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377485" y="336407"/>
            <a:ext cx="11437029" cy="830997"/>
          </a:xfrm>
        </p:spPr>
        <p:txBody>
          <a:bodyPr/>
          <a:lstStyle/>
          <a:p>
            <a:r>
              <a:rPr lang="en-US">
                <a:gradFill>
                  <a:gsLst>
                    <a:gs pos="1250">
                      <a:schemeClr val="tx1"/>
                    </a:gs>
                    <a:gs pos="100000">
                      <a:schemeClr val="tx1"/>
                    </a:gs>
                  </a:gsLst>
                  <a:lin ang="5400000" scaled="0"/>
                </a:gradFill>
              </a:rPr>
              <a:t>Change Tracking</a:t>
            </a:r>
            <a:br>
              <a:rPr lang="en-US" sz="3200" b="0">
                <a:latin typeface="Segoe UI Light" panose="020B0502040204020203" pitchFamily="34" charset="0"/>
                <a:cs typeface="Segoe UI Light" panose="020B0502040204020203" pitchFamily="34" charset="0"/>
              </a:rPr>
            </a:br>
            <a:r>
              <a:rPr lang="en-US" sz="1800" b="0" kern="0" spc="0">
                <a:ln>
                  <a:noFill/>
                </a:ln>
                <a:solidFill>
                  <a:srgbClr val="0078D4"/>
                </a:solidFill>
                <a:latin typeface="Segoe UI Semibold" panose="020B0702040204020203" pitchFamily="34" charset="0"/>
                <a:cs typeface="Segoe UI Semibold" panose="020B0702040204020203" pitchFamily="34" charset="0"/>
              </a:rPr>
              <a:t>Detect server changes</a:t>
            </a:r>
          </a:p>
        </p:txBody>
      </p:sp>
      <p:sp>
        <p:nvSpPr>
          <p:cNvPr id="25" name="Rectangle 24"/>
          <p:cNvSpPr/>
          <p:nvPr/>
        </p:nvSpPr>
        <p:spPr bwMode="auto">
          <a:xfrm>
            <a:off x="4762636" y="5786894"/>
            <a:ext cx="4424843" cy="164922"/>
          </a:xfrm>
          <a:prstGeom prst="rect">
            <a:avLst/>
          </a:prstGeom>
          <a:solidFill>
            <a:schemeClr val="accent1">
              <a:alpha val="22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 name="Picture 20">
            <a:extLst>
              <a:ext uri="{FF2B5EF4-FFF2-40B4-BE49-F238E27FC236}">
                <a16:creationId xmlns:a16="http://schemas.microsoft.com/office/drawing/2014/main" id="{22FFB9BF-5BA9-4720-B9DF-952E279236B2}"/>
              </a:ext>
            </a:extLst>
          </p:cNvPr>
          <p:cNvPicPr>
            <a:picLocks noChangeAspect="1"/>
          </p:cNvPicPr>
          <p:nvPr/>
        </p:nvPicPr>
        <p:blipFill rotWithShape="1">
          <a:blip r:embed="rId3"/>
          <a:srcRect b="93854"/>
          <a:stretch/>
        </p:blipFill>
        <p:spPr>
          <a:xfrm>
            <a:off x="4501326" y="2114830"/>
            <a:ext cx="7231628" cy="276123"/>
          </a:xfrm>
          <a:prstGeom prst="rect">
            <a:avLst/>
          </a:prstGeom>
        </p:spPr>
      </p:pic>
      <p:sp>
        <p:nvSpPr>
          <p:cNvPr id="4" name="Rectangle 3">
            <a:extLst>
              <a:ext uri="{FF2B5EF4-FFF2-40B4-BE49-F238E27FC236}">
                <a16:creationId xmlns:a16="http://schemas.microsoft.com/office/drawing/2014/main" id="{2CF9E0B0-B0B5-49C5-B6D3-587BACCE4E07}"/>
              </a:ext>
            </a:extLst>
          </p:cNvPr>
          <p:cNvSpPr/>
          <p:nvPr/>
        </p:nvSpPr>
        <p:spPr bwMode="auto">
          <a:xfrm>
            <a:off x="4444775" y="2047598"/>
            <a:ext cx="2397936" cy="276123"/>
          </a:xfrm>
          <a:prstGeom prst="rect">
            <a:avLst/>
          </a:prstGeom>
          <a:solidFill>
            <a:srgbClr val="1C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Change Tracking</a:t>
            </a:r>
          </a:p>
        </p:txBody>
      </p:sp>
      <p:pic>
        <p:nvPicPr>
          <p:cNvPr id="5" name="Picture 4">
            <a:extLst>
              <a:ext uri="{FF2B5EF4-FFF2-40B4-BE49-F238E27FC236}">
                <a16:creationId xmlns:a16="http://schemas.microsoft.com/office/drawing/2014/main" id="{129AE2D1-6F24-4A9B-B901-4E466424A75C}"/>
              </a:ext>
            </a:extLst>
          </p:cNvPr>
          <p:cNvPicPr>
            <a:picLocks noChangeAspect="1"/>
          </p:cNvPicPr>
          <p:nvPr/>
        </p:nvPicPr>
        <p:blipFill rotWithShape="1">
          <a:blip r:embed="rId4"/>
          <a:srcRect b="1849"/>
          <a:stretch/>
        </p:blipFill>
        <p:spPr>
          <a:xfrm>
            <a:off x="4518248" y="2390954"/>
            <a:ext cx="7204491" cy="3809805"/>
          </a:xfrm>
          <a:prstGeom prst="rect">
            <a:avLst/>
          </a:prstGeom>
        </p:spPr>
      </p:pic>
      <p:pic>
        <p:nvPicPr>
          <p:cNvPr id="3" name="Picture 2">
            <a:extLst>
              <a:ext uri="{FF2B5EF4-FFF2-40B4-BE49-F238E27FC236}">
                <a16:creationId xmlns:a16="http://schemas.microsoft.com/office/drawing/2014/main" id="{C8EC87F9-D21E-4D04-BA63-FBA445595C0E}"/>
              </a:ext>
            </a:extLst>
          </p:cNvPr>
          <p:cNvPicPr>
            <a:picLocks noChangeAspect="1"/>
          </p:cNvPicPr>
          <p:nvPr/>
        </p:nvPicPr>
        <p:blipFill rotWithShape="1">
          <a:blip r:embed="rId5"/>
          <a:srcRect b="3735"/>
          <a:stretch/>
        </p:blipFill>
        <p:spPr>
          <a:xfrm>
            <a:off x="4518248" y="2390954"/>
            <a:ext cx="7204491" cy="3809806"/>
          </a:xfrm>
          <a:prstGeom prst="rect">
            <a:avLst/>
          </a:prstGeom>
        </p:spPr>
      </p:pic>
      <p:pic>
        <p:nvPicPr>
          <p:cNvPr id="7" name="Picture 6">
            <a:extLst>
              <a:ext uri="{FF2B5EF4-FFF2-40B4-BE49-F238E27FC236}">
                <a16:creationId xmlns:a16="http://schemas.microsoft.com/office/drawing/2014/main" id="{94EE63FA-BC40-42A6-B6A3-73488223F2BC}"/>
              </a:ext>
            </a:extLst>
          </p:cNvPr>
          <p:cNvPicPr>
            <a:picLocks noChangeAspect="1"/>
          </p:cNvPicPr>
          <p:nvPr/>
        </p:nvPicPr>
        <p:blipFill rotWithShape="1">
          <a:blip r:embed="rId6"/>
          <a:srcRect b="3171"/>
          <a:stretch/>
        </p:blipFill>
        <p:spPr>
          <a:xfrm>
            <a:off x="4501327" y="2390954"/>
            <a:ext cx="7231628" cy="3809805"/>
          </a:xfrm>
          <a:prstGeom prst="rect">
            <a:avLst/>
          </a:prstGeom>
        </p:spPr>
      </p:pic>
    </p:spTree>
    <p:extLst>
      <p:ext uri="{BB962C8B-B14F-4D97-AF65-F5344CB8AC3E}">
        <p14:creationId xmlns:p14="http://schemas.microsoft.com/office/powerpoint/2010/main" val="3535804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subTnLst>
                                    <p:animClr clrSpc="rgb" dir="cw">
                                      <p:cBhvr override="childStyle">
                                        <p:cTn dur="1" fill="hold" display="0" masterRel="nextClick" afterEffect="1"/>
                                        <p:tgtEl>
                                          <p:spTgt spid="19">
                                            <p:txEl>
                                              <p:pRg st="0" end="0"/>
                                            </p:txEl>
                                          </p:spTgt>
                                        </p:tgtEl>
                                        <p:attrNameLst>
                                          <p:attrName>ppt_c</p:attrName>
                                        </p:attrNameLst>
                                      </p:cBhvr>
                                      <p:to>
                                        <a:srgbClr val="969696"/>
                                      </p:to>
                                    </p:animClr>
                                  </p:sub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subTnLst>
                                    <p:animClr clrSpc="rgb" dir="cw">
                                      <p:cBhvr override="childStyle">
                                        <p:cTn dur="1" fill="hold" display="0" masterRel="nextClick" afterEffect="1"/>
                                        <p:tgtEl>
                                          <p:spTgt spid="19">
                                            <p:txEl>
                                              <p:pRg st="1" end="1"/>
                                            </p:txEl>
                                          </p:spTgt>
                                        </p:tgtEl>
                                        <p:attrNameLst>
                                          <p:attrName>ppt_c</p:attrName>
                                        </p:attrNameLst>
                                      </p:cBhvr>
                                      <p:to>
                                        <a:srgbClr val="969696"/>
                                      </p:to>
                                    </p:animClr>
                                  </p:subTnLst>
                                </p:cTn>
                              </p:par>
                              <p:par>
                                <p:cTn id="11" presetID="10"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500"/>
                                        <p:tgtEl>
                                          <p:spTgt spid="19">
                                            <p:txEl>
                                              <p:pRg st="2" end="2"/>
                                            </p:txEl>
                                          </p:spTgt>
                                        </p:tgtEl>
                                      </p:cBhvr>
                                    </p:animEffect>
                                  </p:childTnLst>
                                  <p:subTnLst>
                                    <p:animClr clrSpc="rgb" dir="cw">
                                      <p:cBhvr override="childStyle">
                                        <p:cTn dur="1" fill="hold" display="0" masterRel="nextClick" afterEffect="1"/>
                                        <p:tgtEl>
                                          <p:spTgt spid="19">
                                            <p:txEl>
                                              <p:pRg st="2" end="2"/>
                                            </p:txEl>
                                          </p:spTgt>
                                        </p:tgtEl>
                                        <p:attrNameLst>
                                          <p:attrName>ppt_c</p:attrName>
                                        </p:attrNameLst>
                                      </p:cBhvr>
                                      <p:to>
                                        <a:srgbClr val="969696"/>
                                      </p:to>
                                    </p:animClr>
                                  </p:subTnLst>
                                </p:cTn>
                              </p:par>
                              <p:par>
                                <p:cTn id="14" presetID="10" presetClass="entr" presetSubtype="0" fill="hold" nodeType="with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subTnLst>
                                    <p:animClr clrSpc="rgb" dir="cw">
                                      <p:cBhvr override="childStyle">
                                        <p:cTn dur="1" fill="hold" display="0" masterRel="nextClick" afterEffect="1"/>
                                        <p:tgtEl>
                                          <p:spTgt spid="19">
                                            <p:txEl>
                                              <p:pRg st="3" end="3"/>
                                            </p:txEl>
                                          </p:spTgt>
                                        </p:tgtEl>
                                        <p:attrNameLst>
                                          <p:attrName>ppt_c</p:attrName>
                                        </p:attrNameLst>
                                      </p:cBhvr>
                                      <p:to>
                                        <a:srgbClr val="969696"/>
                                      </p:to>
                                    </p:animClr>
                                  </p:subTnLst>
                                </p:cTn>
                              </p:par>
                              <p:par>
                                <p:cTn id="17" presetID="10" presetClass="entr" presetSubtype="0" fill="hold" nodeType="with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animEffect transition="in" filter="fade">
                                      <p:cBhvr>
                                        <p:cTn id="19" dur="500"/>
                                        <p:tgtEl>
                                          <p:spTgt spid="19">
                                            <p:txEl>
                                              <p:pRg st="4" end="4"/>
                                            </p:txEl>
                                          </p:spTgt>
                                        </p:tgtEl>
                                      </p:cBhvr>
                                    </p:animEffect>
                                  </p:childTnLst>
                                  <p:subTnLst>
                                    <p:animClr clrSpc="rgb" dir="cw">
                                      <p:cBhvr override="childStyle">
                                        <p:cTn dur="1" fill="hold" display="0" masterRel="nextClick" afterEffect="1"/>
                                        <p:tgtEl>
                                          <p:spTgt spid="19">
                                            <p:txEl>
                                              <p:pRg st="4" end="4"/>
                                            </p:txEl>
                                          </p:spTgt>
                                        </p:tgtEl>
                                        <p:attrNameLst>
                                          <p:attrName>ppt_c</p:attrName>
                                        </p:attrNameLst>
                                      </p:cBhvr>
                                      <p:to>
                                        <a:srgbClr val="969696"/>
                                      </p:to>
                                    </p:animClr>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xEl>
                                              <p:pRg st="5" end="5"/>
                                            </p:txEl>
                                          </p:spTgt>
                                        </p:tgtEl>
                                        <p:attrNameLst>
                                          <p:attrName>style.visibility</p:attrName>
                                        </p:attrNameLst>
                                      </p:cBhvr>
                                      <p:to>
                                        <p:strVal val="visible"/>
                                      </p:to>
                                    </p:set>
                                    <p:animEffect transition="in" filter="fade">
                                      <p:cBhvr>
                                        <p:cTn id="24" dur="500"/>
                                        <p:tgtEl>
                                          <p:spTgt spid="19">
                                            <p:txEl>
                                              <p:pRg st="5" end="5"/>
                                            </p:txEl>
                                          </p:spTgt>
                                        </p:tgtEl>
                                      </p:cBhvr>
                                    </p:animEffect>
                                  </p:childTnLst>
                                  <p:subTnLst>
                                    <p:animClr clrSpc="rgb" dir="cw">
                                      <p:cBhvr override="childStyle">
                                        <p:cTn dur="1" fill="hold" display="0" masterRel="nextClick" afterEffect="1"/>
                                        <p:tgtEl>
                                          <p:spTgt spid="19">
                                            <p:txEl>
                                              <p:pRg st="5" end="5"/>
                                            </p:txEl>
                                          </p:spTgt>
                                        </p:tgtEl>
                                        <p:attrNameLst>
                                          <p:attrName>ppt_c</p:attrName>
                                        </p:attrNameLst>
                                      </p:cBhvr>
                                      <p:to>
                                        <a:srgbClr val="969696"/>
                                      </p:to>
                                    </p:animClr>
                                  </p:subTnLst>
                                </p:cTn>
                              </p:par>
                              <p:par>
                                <p:cTn id="25" presetID="2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6" end="6"/>
                                            </p:txEl>
                                          </p:spTgt>
                                        </p:tgtEl>
                                        <p:attrNameLst>
                                          <p:attrName>style.visibility</p:attrName>
                                        </p:attrNameLst>
                                      </p:cBhvr>
                                      <p:to>
                                        <p:strVal val="visible"/>
                                      </p:to>
                                    </p:set>
                                    <p:animEffect transition="in" filter="fade">
                                      <p:cBhvr>
                                        <p:cTn id="32" dur="500"/>
                                        <p:tgtEl>
                                          <p:spTgt spid="19">
                                            <p:txEl>
                                              <p:pRg st="6" end="6"/>
                                            </p:txEl>
                                          </p:spTgt>
                                        </p:tgtEl>
                                      </p:cBhvr>
                                    </p:animEffect>
                                  </p:childTnLst>
                                  <p:subTnLst>
                                    <p:animClr clrSpc="rgb" dir="cw">
                                      <p:cBhvr override="childStyle">
                                        <p:cTn dur="1" fill="hold" display="0" masterRel="nextClick" afterEffect="1"/>
                                        <p:tgtEl>
                                          <p:spTgt spid="19">
                                            <p:txEl>
                                              <p:pRg st="6" end="6"/>
                                            </p:txEl>
                                          </p:spTgt>
                                        </p:tgtEl>
                                        <p:attrNameLst>
                                          <p:attrName>ppt_c</p:attrName>
                                        </p:attrNameLst>
                                      </p:cBhvr>
                                      <p:to>
                                        <a:srgbClr val="969696"/>
                                      </p:to>
                                    </p:animClr>
                                  </p:subTnLst>
                                </p:cTn>
                              </p:par>
                              <p:par>
                                <p:cTn id="33" presetID="2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xEl>
                                              <p:pRg st="7" end="7"/>
                                            </p:txEl>
                                          </p:spTgt>
                                        </p:tgtEl>
                                        <p:attrNameLst>
                                          <p:attrName>style.visibility</p:attrName>
                                        </p:attrNameLst>
                                      </p:cBhvr>
                                      <p:to>
                                        <p:strVal val="visible"/>
                                      </p:to>
                                    </p:set>
                                    <p:animEffect transition="in" filter="fade">
                                      <p:cBhvr>
                                        <p:cTn id="40"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654" y="290187"/>
            <a:ext cx="10156692" cy="702268"/>
          </a:xfrm>
        </p:spPr>
        <p:txBody>
          <a:bodyPr>
            <a:noAutofit/>
          </a:bodyPr>
          <a:lstStyle/>
          <a:p>
            <a:pPr algn="ctr"/>
            <a:r>
              <a:rPr lang="en-US" sz="4000">
                <a:latin typeface="Arial" panose="020B0604020202020204" pitchFamily="34" charset="0"/>
                <a:ea typeface="Century Gothic" charset="0"/>
                <a:cs typeface="Arial" panose="020B0604020202020204" pitchFamily="34" charset="0"/>
              </a:rPr>
              <a:t>Scripting</a:t>
            </a:r>
          </a:p>
        </p:txBody>
      </p:sp>
      <p:pic>
        <p:nvPicPr>
          <p:cNvPr id="3" name="Picture 2">
            <a:extLst>
              <a:ext uri="{FF2B5EF4-FFF2-40B4-BE49-F238E27FC236}">
                <a16:creationId xmlns:a16="http://schemas.microsoft.com/office/drawing/2014/main" id="{D7354C72-6550-4E57-8AE3-52B7595BB1AB}"/>
              </a:ext>
            </a:extLst>
          </p:cNvPr>
          <p:cNvPicPr>
            <a:picLocks noChangeAspect="1"/>
          </p:cNvPicPr>
          <p:nvPr/>
        </p:nvPicPr>
        <p:blipFill>
          <a:blip r:embed="rId3"/>
          <a:stretch>
            <a:fillRect/>
          </a:stretch>
        </p:blipFill>
        <p:spPr>
          <a:xfrm>
            <a:off x="7285091" y="2188325"/>
            <a:ext cx="3717846" cy="3105327"/>
          </a:xfrm>
          <a:prstGeom prst="rect">
            <a:avLst/>
          </a:prstGeom>
        </p:spPr>
      </p:pic>
      <p:sp>
        <p:nvSpPr>
          <p:cNvPr id="6" name="Rectangle 5">
            <a:extLst>
              <a:ext uri="{FF2B5EF4-FFF2-40B4-BE49-F238E27FC236}">
                <a16:creationId xmlns:a16="http://schemas.microsoft.com/office/drawing/2014/main" id="{F8829F3B-45B6-499C-B13B-D26848B7D4D2}"/>
              </a:ext>
            </a:extLst>
          </p:cNvPr>
          <p:cNvSpPr/>
          <p:nvPr/>
        </p:nvSpPr>
        <p:spPr>
          <a:xfrm>
            <a:off x="1669797" y="1689585"/>
            <a:ext cx="3642912" cy="7215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Arial" panose="020B0604020202020204" pitchFamily="34" charset="0"/>
                <a:cs typeface="Arial" panose="020B0604020202020204" pitchFamily="34" charset="0"/>
              </a:rPr>
              <a:t>You take manual work and break it down into steps</a:t>
            </a:r>
          </a:p>
        </p:txBody>
      </p:sp>
      <p:sp>
        <p:nvSpPr>
          <p:cNvPr id="9" name="Rectangle 8">
            <a:extLst>
              <a:ext uri="{FF2B5EF4-FFF2-40B4-BE49-F238E27FC236}">
                <a16:creationId xmlns:a16="http://schemas.microsoft.com/office/drawing/2014/main" id="{FADD7150-CF7A-49B5-833D-630A58B19E5F}"/>
              </a:ext>
            </a:extLst>
          </p:cNvPr>
          <p:cNvSpPr/>
          <p:nvPr/>
        </p:nvSpPr>
        <p:spPr>
          <a:xfrm>
            <a:off x="1669797" y="2816663"/>
            <a:ext cx="3642912" cy="7215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Arial" panose="020B0604020202020204" pitchFamily="34" charset="0"/>
                <a:cs typeface="Arial" panose="020B0604020202020204" pitchFamily="34" charset="0"/>
              </a:rPr>
              <a:t>Choose your favorite </a:t>
            </a:r>
          </a:p>
          <a:p>
            <a:pPr algn="ctr"/>
            <a:r>
              <a:rPr lang="en-US" sz="2000">
                <a:solidFill>
                  <a:sysClr val="windowText" lastClr="000000"/>
                </a:solidFill>
                <a:latin typeface="Arial" panose="020B0604020202020204" pitchFamily="34" charset="0"/>
                <a:cs typeface="Arial" panose="020B0604020202020204" pitchFamily="34" charset="0"/>
              </a:rPr>
              <a:t>scripting language</a:t>
            </a:r>
          </a:p>
        </p:txBody>
      </p:sp>
      <p:sp>
        <p:nvSpPr>
          <p:cNvPr id="10" name="Rectangle 9">
            <a:extLst>
              <a:ext uri="{FF2B5EF4-FFF2-40B4-BE49-F238E27FC236}">
                <a16:creationId xmlns:a16="http://schemas.microsoft.com/office/drawing/2014/main" id="{9FAC6864-D394-4700-B3D6-C78608907C0D}"/>
              </a:ext>
            </a:extLst>
          </p:cNvPr>
          <p:cNvSpPr/>
          <p:nvPr/>
        </p:nvSpPr>
        <p:spPr>
          <a:xfrm>
            <a:off x="1669797" y="3943741"/>
            <a:ext cx="3642912" cy="7215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Define each of those </a:t>
            </a:r>
          </a:p>
          <a:p>
            <a:pPr algn="ctr"/>
            <a:r>
              <a:rPr lang="en-US" sz="2000">
                <a:solidFill>
                  <a:schemeClr val="tx1"/>
                </a:solidFill>
                <a:latin typeface="Arial" panose="020B0604020202020204" pitchFamily="34" charset="0"/>
                <a:cs typeface="Arial" panose="020B0604020202020204" pitchFamily="34" charset="0"/>
              </a:rPr>
              <a:t>steps in code</a:t>
            </a:r>
          </a:p>
        </p:txBody>
      </p:sp>
      <p:sp>
        <p:nvSpPr>
          <p:cNvPr id="14" name="Rectangle 13">
            <a:extLst>
              <a:ext uri="{FF2B5EF4-FFF2-40B4-BE49-F238E27FC236}">
                <a16:creationId xmlns:a16="http://schemas.microsoft.com/office/drawing/2014/main" id="{468462FE-2E90-4F32-8C4E-9C0BAACAF6AA}"/>
              </a:ext>
            </a:extLst>
          </p:cNvPr>
          <p:cNvSpPr/>
          <p:nvPr/>
        </p:nvSpPr>
        <p:spPr>
          <a:xfrm>
            <a:off x="1669797" y="5070819"/>
            <a:ext cx="3642912" cy="7215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Execute that script</a:t>
            </a:r>
          </a:p>
        </p:txBody>
      </p:sp>
      <p:cxnSp>
        <p:nvCxnSpPr>
          <p:cNvPr id="5" name="Straight Arrow Connector 4">
            <a:extLst>
              <a:ext uri="{FF2B5EF4-FFF2-40B4-BE49-F238E27FC236}">
                <a16:creationId xmlns:a16="http://schemas.microsoft.com/office/drawing/2014/main" id="{D03C377A-356C-4A9B-8D82-1A33110CD35C}"/>
              </a:ext>
            </a:extLst>
          </p:cNvPr>
          <p:cNvCxnSpPr>
            <a:endCxn id="9" idx="0"/>
          </p:cNvCxnSpPr>
          <p:nvPr/>
        </p:nvCxnSpPr>
        <p:spPr>
          <a:xfrm>
            <a:off x="3491253" y="2411159"/>
            <a:ext cx="0" cy="405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179C82-D204-487C-90E4-96CF08F8C63A}"/>
              </a:ext>
            </a:extLst>
          </p:cNvPr>
          <p:cNvCxnSpPr>
            <a:cxnSpLocks/>
            <a:stCxn id="9" idx="2"/>
            <a:endCxn id="10" idx="0"/>
          </p:cNvCxnSpPr>
          <p:nvPr/>
        </p:nvCxnSpPr>
        <p:spPr>
          <a:xfrm>
            <a:off x="3491253" y="3538237"/>
            <a:ext cx="0" cy="405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710C71-AF1E-4345-9DE4-AA92D81B2A3E}"/>
              </a:ext>
            </a:extLst>
          </p:cNvPr>
          <p:cNvCxnSpPr>
            <a:cxnSpLocks/>
          </p:cNvCxnSpPr>
          <p:nvPr/>
        </p:nvCxnSpPr>
        <p:spPr>
          <a:xfrm>
            <a:off x="3491253" y="4665315"/>
            <a:ext cx="0" cy="405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2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 Placeholder 12"/>
          <p:cNvSpPr txBox="1">
            <a:spLocks/>
          </p:cNvSpPr>
          <p:nvPr/>
        </p:nvSpPr>
        <p:spPr>
          <a:xfrm>
            <a:off x="172311" y="2252891"/>
            <a:ext cx="4209378" cy="2889418"/>
          </a:xfrm>
          <a:prstGeom prst="rect">
            <a:avLst/>
          </a:prstGeom>
        </p:spPr>
        <p:txBody>
          <a:bodyPr vert="horz" wrap="square" lIns="143387" tIns="89617" rIns="143387" bIns="8961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3523" rtl="0" eaLnBrk="1" fontAlgn="auto" latinLnBrk="0" hangingPunct="1">
              <a:lnSpc>
                <a:spcPct val="90000"/>
              </a:lnSpc>
              <a:spcBef>
                <a:spcPts val="0"/>
              </a:spcBef>
              <a:spcAft>
                <a:spcPts val="3000"/>
              </a:spcAft>
              <a:buClrTx/>
              <a:buSzPct val="90000"/>
              <a:buFont typeface="Arial" pitchFamily="34" charset="0"/>
              <a:buNone/>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Manage the configuration of your operating system and application settings</a:t>
            </a:r>
          </a:p>
          <a:p>
            <a:pPr marL="0" marR="0" lvl="1" indent="0" algn="l" defTabSz="913523" rtl="0" eaLnBrk="1" fontAlgn="auto" latinLnBrk="0" hangingPunct="1">
              <a:lnSpc>
                <a:spcPct val="90000"/>
              </a:lnSpc>
              <a:spcBef>
                <a:spcPts val="0"/>
              </a:spcBef>
              <a:spcAft>
                <a:spcPts val="3000"/>
              </a:spcAft>
              <a:buClrTx/>
              <a:buSzPct val="90000"/>
              <a:buFont typeface="Arial" pitchFamily="34" charset="0"/>
              <a:buNone/>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View compliance reports at scale from across your environment</a:t>
            </a:r>
          </a:p>
          <a:p>
            <a:pPr marL="0" marR="0" lvl="1" indent="0" algn="l" defTabSz="913523" rtl="0" eaLnBrk="1" fontAlgn="auto" latinLnBrk="0" hangingPunct="1">
              <a:lnSpc>
                <a:spcPct val="90000"/>
              </a:lnSpc>
              <a:spcBef>
                <a:spcPts val="0"/>
              </a:spcBef>
              <a:spcAft>
                <a:spcPts val="3000"/>
              </a:spcAft>
              <a:buClrTx/>
              <a:buSzPct val="90000"/>
              <a:buFont typeface="Arial" pitchFamily="34" charset="0"/>
              <a:buNone/>
              <a:tabLst/>
              <a:defRPr/>
            </a:pPr>
            <a:r>
              <a:rPr kumimoji="0" lang="en-US" sz="2000" b="0" i="0"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Centrally store configurations and dependent modules</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28351" y="414668"/>
            <a:ext cx="11441517" cy="830997"/>
          </a:xfrm>
        </p:spPr>
        <p:txBody>
          <a:bodyPr/>
          <a:lstStyle/>
          <a:p>
            <a:r>
              <a:rPr lang="en-US"/>
              <a:t>Configuration Management (DSC)</a:t>
            </a:r>
            <a:br>
              <a:rPr lang="en-US"/>
            </a:br>
            <a:r>
              <a:rPr lang="en-US" sz="1800" b="0" kern="0" spc="0">
                <a:ln>
                  <a:noFill/>
                </a:ln>
                <a:solidFill>
                  <a:srgbClr val="0078D4"/>
                </a:solidFill>
                <a:latin typeface="Segoe UI Semibold" panose="020B0702040204020203" pitchFamily="34" charset="0"/>
                <a:cs typeface="Segoe UI Semibold" panose="020B0702040204020203" pitchFamily="34" charset="0"/>
              </a:rPr>
              <a:t>Set and control your configuration as code</a:t>
            </a:r>
          </a:p>
        </p:txBody>
      </p:sp>
      <p:pic>
        <p:nvPicPr>
          <p:cNvPr id="21" name="Picture 20">
            <a:extLst>
              <a:ext uri="{FF2B5EF4-FFF2-40B4-BE49-F238E27FC236}">
                <a16:creationId xmlns:a16="http://schemas.microsoft.com/office/drawing/2014/main" id="{22FFB9BF-5BA9-4720-B9DF-952E279236B2}"/>
              </a:ext>
            </a:extLst>
          </p:cNvPr>
          <p:cNvPicPr>
            <a:picLocks noChangeAspect="1"/>
          </p:cNvPicPr>
          <p:nvPr/>
        </p:nvPicPr>
        <p:blipFill rotWithShape="1">
          <a:blip r:embed="rId3"/>
          <a:srcRect b="93854"/>
          <a:stretch/>
        </p:blipFill>
        <p:spPr>
          <a:xfrm>
            <a:off x="4501326" y="2114830"/>
            <a:ext cx="7231628" cy="276123"/>
          </a:xfrm>
          <a:prstGeom prst="rect">
            <a:avLst/>
          </a:prstGeom>
        </p:spPr>
      </p:pic>
      <p:sp>
        <p:nvSpPr>
          <p:cNvPr id="4" name="Rectangle 3">
            <a:extLst>
              <a:ext uri="{FF2B5EF4-FFF2-40B4-BE49-F238E27FC236}">
                <a16:creationId xmlns:a16="http://schemas.microsoft.com/office/drawing/2014/main" id="{2CF9E0B0-B0B5-49C5-B6D3-587BACCE4E07}"/>
              </a:ext>
            </a:extLst>
          </p:cNvPr>
          <p:cNvSpPr/>
          <p:nvPr/>
        </p:nvSpPr>
        <p:spPr bwMode="auto">
          <a:xfrm>
            <a:off x="4444775" y="2047598"/>
            <a:ext cx="2397936" cy="276123"/>
          </a:xfrm>
          <a:prstGeom prst="rect">
            <a:avLst/>
          </a:prstGeom>
          <a:solidFill>
            <a:srgbClr val="1C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Configuration Management</a:t>
            </a:r>
          </a:p>
        </p:txBody>
      </p:sp>
      <p:pic>
        <p:nvPicPr>
          <p:cNvPr id="3" name="Picture 2">
            <a:extLst>
              <a:ext uri="{FF2B5EF4-FFF2-40B4-BE49-F238E27FC236}">
                <a16:creationId xmlns:a16="http://schemas.microsoft.com/office/drawing/2014/main" id="{B2D51E41-9D34-49AF-A24D-63F689A23567}"/>
              </a:ext>
            </a:extLst>
          </p:cNvPr>
          <p:cNvPicPr>
            <a:picLocks noChangeAspect="1"/>
          </p:cNvPicPr>
          <p:nvPr/>
        </p:nvPicPr>
        <p:blipFill rotWithShape="1">
          <a:blip r:embed="rId4"/>
          <a:srcRect b="15947"/>
          <a:stretch/>
        </p:blipFill>
        <p:spPr>
          <a:xfrm>
            <a:off x="4564411" y="2394683"/>
            <a:ext cx="7105457" cy="3748732"/>
          </a:xfrm>
          <a:prstGeom prst="rect">
            <a:avLst/>
          </a:prstGeom>
        </p:spPr>
      </p:pic>
    </p:spTree>
    <p:extLst>
      <p:ext uri="{BB962C8B-B14F-4D97-AF65-F5344CB8AC3E}">
        <p14:creationId xmlns:p14="http://schemas.microsoft.com/office/powerpoint/2010/main" val="302064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nodePh="1">
                                  <p:stCondLst>
                                    <p:cond delay="0"/>
                                  </p:stCondLst>
                                  <p:endCondLst>
                                    <p:cond evt="begin" delay="0">
                                      <p:tn val="5"/>
                                    </p:cond>
                                  </p:end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subTnLst>
                                    <p:animClr clrSpc="rgb" dir="cw">
                                      <p:cBhvr override="childStyle">
                                        <p:cTn dur="1" fill="hold" display="0" masterRel="nextClick" afterEffect="1"/>
                                        <p:tgtEl>
                                          <p:spTgt spid="19">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subTnLst>
                                    <p:animClr clrSpc="rgb" dir="cw">
                                      <p:cBhvr override="childStyle">
                                        <p:cTn dur="1" fill="hold" display="0" masterRel="nextClick" afterEffect="1"/>
                                        <p:tgtEl>
                                          <p:spTgt spid="19">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nodePh="1">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subTnLst>
                                    <p:animClr clrSpc="rgb" dir="cw">
                                      <p:cBhvr override="childStyle">
                                        <p:cTn dur="1" fill="hold" display="0" masterRel="nextClick" afterEffect="1"/>
                                        <p:tgtEl>
                                          <p:spTgt spid="19">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97" y="3077866"/>
            <a:ext cx="9857687" cy="702268"/>
          </a:xfrm>
        </p:spPr>
        <p:txBody>
          <a:bodyPr>
            <a:normAutofit/>
          </a:bodyPr>
          <a:lstStyle/>
          <a:p>
            <a:r>
              <a:rPr lang="es-ES">
                <a:latin typeface="Arial" panose="020B0604020202020204" pitchFamily="34" charset="0"/>
                <a:cs typeface="Arial" panose="020B0604020202020204" pitchFamily="34" charset="0"/>
              </a:rPr>
              <a:t>DevOps</a:t>
            </a:r>
            <a:endParaRPr lang="en-US">
              <a:latin typeface="Arial" panose="020B0604020202020204" pitchFamily="34" charset="0"/>
              <a:cs typeface="Arial" panose="020B0604020202020204" pitchFamily="34" charset="0"/>
            </a:endParaRPr>
          </a:p>
        </p:txBody>
      </p:sp>
      <p:pic>
        <p:nvPicPr>
          <p:cNvPr id="18434" name="Picture 2" descr="GitHub Logos and Usage · GitHub">
            <a:extLst>
              <a:ext uri="{FF2B5EF4-FFF2-40B4-BE49-F238E27FC236}">
                <a16:creationId xmlns:a16="http://schemas.microsoft.com/office/drawing/2014/main" id="{665EE38C-E0CB-40AD-AB04-30DE82376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9390" y="1549977"/>
            <a:ext cx="3758045" cy="375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842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FCE9F-0622-42F4-B824-6317A96957FD}"/>
              </a:ext>
            </a:extLst>
          </p:cNvPr>
          <p:cNvSpPr>
            <a:spLocks noGrp="1"/>
          </p:cNvSpPr>
          <p:nvPr>
            <p:ph type="title"/>
          </p:nvPr>
        </p:nvSpPr>
        <p:spPr>
          <a:xfrm>
            <a:off x="572350" y="957199"/>
            <a:ext cx="5523650" cy="553870"/>
          </a:xfrm>
        </p:spPr>
        <p:txBody>
          <a:bodyPr/>
          <a:lstStyle/>
          <a:p>
            <a:r>
              <a:rPr lang="en-US"/>
              <a:t>What is DevOps?</a:t>
            </a:r>
          </a:p>
        </p:txBody>
      </p:sp>
      <p:sp>
        <p:nvSpPr>
          <p:cNvPr id="4" name="Oval 3">
            <a:extLst>
              <a:ext uri="{FF2B5EF4-FFF2-40B4-BE49-F238E27FC236}">
                <a16:creationId xmlns:a16="http://schemas.microsoft.com/office/drawing/2014/main" id="{D5B152DD-7C4A-4652-B1D9-B48C3C458178}"/>
              </a:ext>
            </a:extLst>
          </p:cNvPr>
          <p:cNvSpPr/>
          <p:nvPr/>
        </p:nvSpPr>
        <p:spPr bwMode="auto">
          <a:xfrm>
            <a:off x="6600152" y="1664712"/>
            <a:ext cx="4674894" cy="4674894"/>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6881027" y="1945587"/>
            <a:ext cx="4113145" cy="4113145"/>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10545916" y="2755126"/>
            <a:ext cx="221374" cy="185429"/>
            <a:chOff x="5899816" y="2353437"/>
            <a:chExt cx="250241" cy="209609"/>
          </a:xfrm>
          <a:solidFill>
            <a:srgbClr val="D2D2D2"/>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7109843" y="2775513"/>
            <a:ext cx="221374" cy="185429"/>
            <a:chOff x="5899816" y="2353437"/>
            <a:chExt cx="250241" cy="209609"/>
          </a:xfrm>
          <a:solidFill>
            <a:srgbClr val="D2D2D2"/>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8862005" y="5976369"/>
            <a:ext cx="221374" cy="185429"/>
            <a:chOff x="5899816" y="2353437"/>
            <a:chExt cx="250241" cy="209609"/>
          </a:xfrm>
          <a:solidFill>
            <a:srgbClr val="D2D2D2"/>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015DF5C-5F8A-4C77-8994-24C4FAFAEA10}"/>
              </a:ext>
            </a:extLst>
          </p:cNvPr>
          <p:cNvSpPr/>
          <p:nvPr/>
        </p:nvSpPr>
        <p:spPr bwMode="auto">
          <a:xfrm>
            <a:off x="8284044" y="1023207"/>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54" name="Oval 53">
            <a:extLst>
              <a:ext uri="{FF2B5EF4-FFF2-40B4-BE49-F238E27FC236}">
                <a16:creationId xmlns:a16="http://schemas.microsoft.com/office/drawing/2014/main" id="{AD854FAC-C21C-48A2-B61D-D7F75E73E641}"/>
              </a:ext>
            </a:extLst>
          </p:cNvPr>
          <p:cNvSpPr/>
          <p:nvPr/>
        </p:nvSpPr>
        <p:spPr bwMode="auto">
          <a:xfrm>
            <a:off x="7115738" y="2180298"/>
            <a:ext cx="3643723" cy="3643723"/>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B5B0387A-C6E1-4B46-9C98-E3F896CFA7AF}"/>
              </a:ext>
            </a:extLst>
          </p:cNvPr>
          <p:cNvGrpSpPr/>
          <p:nvPr/>
        </p:nvGrpSpPr>
        <p:grpSpPr>
          <a:xfrm>
            <a:off x="8462197" y="1379732"/>
            <a:ext cx="950808" cy="950808"/>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48" name="people_12">
            <a:extLst>
              <a:ext uri="{FF2B5EF4-FFF2-40B4-BE49-F238E27FC236}">
                <a16:creationId xmlns:a16="http://schemas.microsoft.com/office/drawing/2014/main" id="{45F93FE6-8515-49E0-B34A-053DA833B45D}"/>
              </a:ext>
            </a:extLst>
          </p:cNvPr>
          <p:cNvSpPr>
            <a:spLocks noChangeAspect="1" noEditPoints="1"/>
          </p:cNvSpPr>
          <p:nvPr/>
        </p:nvSpPr>
        <p:spPr bwMode="auto">
          <a:xfrm>
            <a:off x="8566546" y="3432779"/>
            <a:ext cx="742106" cy="63314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56F04181-1063-46F1-865F-54272F05DB3C}"/>
              </a:ext>
            </a:extLst>
          </p:cNvPr>
          <p:cNvSpPr/>
          <p:nvPr/>
        </p:nvSpPr>
        <p:spPr bwMode="auto">
          <a:xfrm>
            <a:off x="8284044" y="4298363"/>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9735">
                      <a:srgbClr val="1A1A1A"/>
                    </a:gs>
                    <a:gs pos="41204">
                      <a:srgbClr val="1A1A1A"/>
                    </a:gs>
                  </a:gsLst>
                  <a:lin ang="5400000" scaled="1"/>
                </a:gradFill>
                <a:effectLst/>
                <a:uLnTx/>
                <a:uFillTx/>
                <a:latin typeface="Segoe UI Semibold"/>
                <a:ea typeface="+mn-ea"/>
                <a:cs typeface="+mn-cs"/>
              </a:rPr>
              <a:t>DevOps</a:t>
            </a:r>
          </a:p>
        </p:txBody>
      </p:sp>
      <p:sp>
        <p:nvSpPr>
          <p:cNvPr id="39" name="Rectangle 38">
            <a:extLst>
              <a:ext uri="{FF2B5EF4-FFF2-40B4-BE49-F238E27FC236}">
                <a16:creationId xmlns:a16="http://schemas.microsoft.com/office/drawing/2014/main" id="{40B2C4D6-206F-4ECD-8E03-F1BAB02CE71F}"/>
              </a:ext>
            </a:extLst>
          </p:cNvPr>
          <p:cNvSpPr/>
          <p:nvPr/>
        </p:nvSpPr>
        <p:spPr bwMode="auto">
          <a:xfrm>
            <a:off x="5543712" y="4982574"/>
            <a:ext cx="1111512"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40" name="Oval 39">
            <a:extLst>
              <a:ext uri="{FF2B5EF4-FFF2-40B4-BE49-F238E27FC236}">
                <a16:creationId xmlns:a16="http://schemas.microsoft.com/office/drawing/2014/main" id="{B9F32FAF-4E7B-409C-876E-9CAD49741B82}"/>
              </a:ext>
            </a:extLst>
          </p:cNvPr>
          <p:cNvSpPr/>
          <p:nvPr/>
        </p:nvSpPr>
        <p:spPr bwMode="auto">
          <a:xfrm>
            <a:off x="6646172" y="4643758"/>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2F1A2D89-5519-4FF4-9736-9F62D2CA60FC}"/>
              </a:ext>
            </a:extLst>
          </p:cNvPr>
          <p:cNvSpPr/>
          <p:nvPr/>
        </p:nvSpPr>
        <p:spPr bwMode="auto">
          <a:xfrm>
            <a:off x="11208104" y="4952881"/>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45" name="Oval 44">
            <a:extLst>
              <a:ext uri="{FF2B5EF4-FFF2-40B4-BE49-F238E27FC236}">
                <a16:creationId xmlns:a16="http://schemas.microsoft.com/office/drawing/2014/main" id="{0C6D5D34-910E-444F-B196-DF0C8078F4DA}"/>
              </a:ext>
            </a:extLst>
          </p:cNvPr>
          <p:cNvSpPr/>
          <p:nvPr/>
        </p:nvSpPr>
        <p:spPr bwMode="auto">
          <a:xfrm>
            <a:off x="10255647" y="4614063"/>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algorithm">
            <a:extLst>
              <a:ext uri="{FF2B5EF4-FFF2-40B4-BE49-F238E27FC236}">
                <a16:creationId xmlns:a16="http://schemas.microsoft.com/office/drawing/2014/main" id="{F6771125-D44E-44A2-84CF-875156D7DD5F}"/>
              </a:ext>
            </a:extLst>
          </p:cNvPr>
          <p:cNvSpPr>
            <a:spLocks noChangeAspect="1" noEditPoints="1"/>
          </p:cNvSpPr>
          <p:nvPr/>
        </p:nvSpPr>
        <p:spPr bwMode="auto">
          <a:xfrm>
            <a:off x="6886414" y="4938330"/>
            <a:ext cx="418072" cy="3616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89598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1" name="rocket">
            <a:extLst>
              <a:ext uri="{FF2B5EF4-FFF2-40B4-BE49-F238E27FC236}">
                <a16:creationId xmlns:a16="http://schemas.microsoft.com/office/drawing/2014/main" id="{683A83C7-A095-4324-93E1-C9F15FB895A1}"/>
              </a:ext>
            </a:extLst>
          </p:cNvPr>
          <p:cNvSpPr>
            <a:spLocks noChangeAspect="1" noEditPoints="1"/>
          </p:cNvSpPr>
          <p:nvPr/>
        </p:nvSpPr>
        <p:spPr bwMode="auto">
          <a:xfrm>
            <a:off x="10552230" y="4914153"/>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 name="Text Placeholder 6">
            <a:extLst>
              <a:ext uri="{FF2B5EF4-FFF2-40B4-BE49-F238E27FC236}">
                <a16:creationId xmlns:a16="http://schemas.microsoft.com/office/drawing/2014/main" id="{3B415806-6919-414E-A166-5214B9F6C04D}"/>
              </a:ext>
            </a:extLst>
          </p:cNvPr>
          <p:cNvSpPr>
            <a:spLocks noGrp="1"/>
          </p:cNvSpPr>
          <p:nvPr>
            <p:ph type="body" sz="quarter" idx="10"/>
          </p:nvPr>
        </p:nvSpPr>
        <p:spPr>
          <a:xfrm>
            <a:off x="572350" y="2658117"/>
            <a:ext cx="5097204" cy="2597634"/>
          </a:xfrm>
        </p:spPr>
        <p:txBody>
          <a:bodyPr/>
          <a:lstStyle/>
          <a:p>
            <a:r>
              <a:rPr lang="en-US" sz="2800"/>
              <a:t>DevOps is the union of </a:t>
            </a:r>
            <a:r>
              <a:rPr lang="en-US" sz="2800" b="1">
                <a:solidFill>
                  <a:srgbClr val="0078D7"/>
                </a:solidFill>
              </a:rPr>
              <a:t>people</a:t>
            </a:r>
            <a:r>
              <a:rPr lang="en-US" sz="2800"/>
              <a:t>, </a:t>
            </a:r>
            <a:r>
              <a:rPr lang="en-US" sz="2800" b="1">
                <a:solidFill>
                  <a:srgbClr val="0078D7"/>
                </a:solidFill>
              </a:rPr>
              <a:t>process</a:t>
            </a:r>
            <a:r>
              <a:rPr lang="en-US" sz="2800"/>
              <a:t>, and </a:t>
            </a:r>
            <a:r>
              <a:rPr lang="en-US" sz="2800" b="1">
                <a:solidFill>
                  <a:srgbClr val="0078D7"/>
                </a:solidFill>
              </a:rPr>
              <a:t>products</a:t>
            </a:r>
            <a:r>
              <a:rPr lang="en-US" sz="2800"/>
              <a:t> to enable continuous delivery of value to your end users.</a:t>
            </a:r>
          </a:p>
          <a:p>
            <a:endParaRPr lang="en-US" sz="2400"/>
          </a:p>
        </p:txBody>
      </p:sp>
      <p:sp>
        <p:nvSpPr>
          <p:cNvPr id="30" name="Rectangle 29">
            <a:extLst>
              <a:ext uri="{FF2B5EF4-FFF2-40B4-BE49-F238E27FC236}">
                <a16:creationId xmlns:a16="http://schemas.microsoft.com/office/drawing/2014/main" id="{2BD39C8C-60D9-44DC-8B73-869AB73587F3}"/>
              </a:ext>
              <a:ext uri="{C183D7F6-B498-43B3-948B-1728B52AA6E4}">
                <adec:decorative xmlns:adec="http://schemas.microsoft.com/office/drawing/2017/decorative" val="1"/>
              </a:ext>
            </a:extLst>
          </p:cNvPr>
          <p:cNvSpPr/>
          <p:nvPr/>
        </p:nvSpPr>
        <p:spPr>
          <a:xfrm>
            <a:off x="421939" y="1971277"/>
            <a:ext cx="788683" cy="1098532"/>
          </a:xfrm>
          <a:prstGeom prst="rect">
            <a:avLst/>
          </a:prstGeom>
        </p:spPr>
        <p:txBody>
          <a:bodyPr wrap="none">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6399"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399" b="0" i="0" u="none" strike="noStrike" kern="0" cap="none" spc="0" normalizeH="0" baseline="0" noProof="0">
              <a:ln>
                <a:noFill/>
              </a:ln>
              <a:solidFill>
                <a:srgbClr val="0078D7"/>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1466D126-C61D-4012-A63F-0C50262CAEEA}"/>
              </a:ext>
              <a:ext uri="{C183D7F6-B498-43B3-948B-1728B52AA6E4}">
                <adec:decorative xmlns:adec="http://schemas.microsoft.com/office/drawing/2017/decorative" val="1"/>
              </a:ext>
            </a:extLst>
          </p:cNvPr>
          <p:cNvSpPr/>
          <p:nvPr/>
        </p:nvSpPr>
        <p:spPr>
          <a:xfrm>
            <a:off x="4280724" y="3935359"/>
            <a:ext cx="773289" cy="1077090"/>
          </a:xfrm>
          <a:prstGeom prst="rect">
            <a:avLst/>
          </a:prstGeom>
        </p:spPr>
        <p:txBody>
          <a:bodyPr wrap="none">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6399"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399" b="0" i="0" u="none" strike="noStrike" kern="0" cap="none" spc="0" normalizeH="0" baseline="0" noProof="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365447230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281837" y="244746"/>
            <a:ext cx="11654187" cy="899409"/>
          </a:xfrm>
        </p:spPr>
        <p:txBody>
          <a:bodyPr/>
          <a:lstStyle/>
          <a:p>
            <a:r>
              <a:rPr lang="en-US"/>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49" normalizeH="0" baseline="0" noProof="0">
                  <a:ln>
                    <a:noFill/>
                  </a:ln>
                  <a:solidFill>
                    <a:srgbClr val="E6E6E6">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sp>
        <p:nvSpPr>
          <p:cNvPr id="69" name="Flowchart: Connector 68">
            <a:extLst>
              <a:ext uri="{FF2B5EF4-FFF2-40B4-BE49-F238E27FC236}">
                <a16:creationId xmlns:a16="http://schemas.microsoft.com/office/drawing/2014/main" id="{DE0391D7-A17E-4953-B344-E5EA46A054EC}"/>
              </a:ext>
            </a:extLst>
          </p:cNvPr>
          <p:cNvSpPr/>
          <p:nvPr/>
        </p:nvSpPr>
        <p:spPr bwMode="auto">
          <a:xfrm>
            <a:off x="5038057" y="1999716"/>
            <a:ext cx="1577484" cy="157748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CA"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itle 1">
            <a:extLst>
              <a:ext uri="{FF2B5EF4-FFF2-40B4-BE49-F238E27FC236}">
                <a16:creationId xmlns:a16="http://schemas.microsoft.com/office/drawing/2014/main" id="{0BFDEEC8-742A-4B49-9954-8110CE9496F2}"/>
              </a:ext>
            </a:extLst>
          </p:cNvPr>
          <p:cNvSpPr txBox="1">
            <a:spLocks/>
          </p:cNvSpPr>
          <p:nvPr/>
        </p:nvSpPr>
        <p:spPr>
          <a:xfrm>
            <a:off x="456972"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DevOps = Products</a:t>
            </a:r>
          </a:p>
        </p:txBody>
      </p:sp>
      <p:pic>
        <p:nvPicPr>
          <p:cNvPr id="4098" name="Picture 2" descr="GitHub Logos and Usage · GitHub">
            <a:extLst>
              <a:ext uri="{FF2B5EF4-FFF2-40B4-BE49-F238E27FC236}">
                <a16:creationId xmlns:a16="http://schemas.microsoft.com/office/drawing/2014/main" id="{0DD36FCE-FBFE-4D9B-A5B9-0C2C4146CBB1}"/>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68813" y="1811461"/>
            <a:ext cx="1916774" cy="191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401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par>
                          <p:cTn id="125" fill="hold">
                            <p:stCondLst>
                              <p:cond delay="4000"/>
                            </p:stCondLst>
                            <p:childTnLst>
                              <p:par>
                                <p:cTn id="126" presetID="1" presetClass="exit" presetSubtype="0" fill="hold" grpId="0" nodeType="afterEffect">
                                  <p:stCondLst>
                                    <p:cond delay="0"/>
                                  </p:stCondLst>
                                  <p:childTnLst>
                                    <p:set>
                                      <p:cBhvr>
                                        <p:cTn id="127" dur="1" fill="hold">
                                          <p:stCondLst>
                                            <p:cond delay="0"/>
                                          </p:stCondLst>
                                        </p:cTn>
                                        <p:tgtEl>
                                          <p:spTgt spid="2"/>
                                        </p:tgtEl>
                                        <p:attrNameLst>
                                          <p:attrName>style.visibility</p:attrName>
                                        </p:attrNameLst>
                                      </p:cBhvr>
                                      <p:to>
                                        <p:strVal val="hidden"/>
                                      </p:to>
                                    </p:set>
                                  </p:childTnLst>
                                </p:cTn>
                              </p:par>
                            </p:childTnLst>
                          </p:cTn>
                        </p:par>
                        <p:par>
                          <p:cTn id="128" fill="hold">
                            <p:stCondLst>
                              <p:cond delay="4000"/>
                            </p:stCondLst>
                            <p:childTnLst>
                              <p:par>
                                <p:cTn id="129" presetID="1" presetClass="entr" presetSubtype="0" fill="hold" grpId="0" nodeType="after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Why DevOps</a:t>
            </a:r>
            <a:r>
              <a:rPr lang="de-DE"/>
              <a:t>? </a:t>
            </a:r>
          </a:p>
        </p:txBody>
      </p:sp>
      <p:sp>
        <p:nvSpPr>
          <p:cNvPr id="55" name="Textfeld 54"/>
          <p:cNvSpPr txBox="1"/>
          <p:nvPr/>
        </p:nvSpPr>
        <p:spPr>
          <a:xfrm>
            <a:off x="94345" y="6297849"/>
            <a:ext cx="1946031" cy="483557"/>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de-DE" sz="1400" b="0" i="0" u="none" strike="noStrike" kern="1200" cap="none" spc="0" normalizeH="0" baseline="0" noProof="0" err="1">
                <a:ln>
                  <a:noFill/>
                </a:ln>
                <a:solidFill>
                  <a:srgbClr val="000000"/>
                </a:solidFill>
                <a:effectLst/>
                <a:uLnTx/>
                <a:uFillTx/>
                <a:latin typeface="Segoe UI Semilight"/>
                <a:ea typeface="+mn-ea"/>
                <a:cs typeface="+mn-cs"/>
              </a:rPr>
              <a:t>DevOps</a:t>
            </a:r>
            <a:r>
              <a:rPr kumimoji="0" lang="de-DE" sz="1400" b="0" i="0" u="none" strike="noStrike" kern="1200" cap="none" spc="0" normalizeH="0" baseline="0" noProof="0">
                <a:ln>
                  <a:noFill/>
                </a:ln>
                <a:solidFill>
                  <a:srgbClr val="000000"/>
                </a:solidFill>
                <a:effectLst/>
                <a:uLnTx/>
                <a:uFillTx/>
                <a:latin typeface="Segoe UI Semilight"/>
                <a:ea typeface="+mn-ea"/>
                <a:cs typeface="+mn-cs"/>
              </a:rPr>
              <a:t> Report 2016</a:t>
            </a:r>
          </a:p>
        </p:txBody>
      </p:sp>
      <p:sp>
        <p:nvSpPr>
          <p:cNvPr id="47" name="Textfeld 46"/>
          <p:cNvSpPr txBox="1"/>
          <p:nvPr/>
        </p:nvSpPr>
        <p:spPr>
          <a:xfrm>
            <a:off x="509732" y="3948697"/>
            <a:ext cx="2441872" cy="865200"/>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de-DE" sz="1800" b="1" i="0" u="none" strike="noStrike" kern="1200" cap="none" spc="0" normalizeH="0" baseline="0" noProof="0">
                <a:ln>
                  <a:noFill/>
                </a:ln>
                <a:solidFill>
                  <a:srgbClr val="000000"/>
                </a:solidFill>
                <a:effectLst/>
                <a:uLnTx/>
                <a:uFillTx/>
                <a:latin typeface="Segoe UI Semibold"/>
                <a:ea typeface="+mn-ea"/>
                <a:cs typeface="+mn-cs"/>
              </a:rPr>
              <a:t>200x more frequent</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de-DE" sz="1800" b="1" i="0" u="none" strike="noStrike" kern="1200" cap="none" spc="0" normalizeH="0" baseline="0" noProof="0">
                <a:ln>
                  <a:noFill/>
                </a:ln>
                <a:solidFill>
                  <a:srgbClr val="000000"/>
                </a:solidFill>
                <a:effectLst/>
                <a:uLnTx/>
                <a:uFillTx/>
                <a:latin typeface="Segoe UI Semibold"/>
                <a:ea typeface="+mn-ea"/>
                <a:cs typeface="+mn-cs"/>
              </a:rPr>
              <a:t>deployments</a:t>
            </a:r>
          </a:p>
        </p:txBody>
      </p:sp>
      <p:pic>
        <p:nvPicPr>
          <p:cNvPr id="60" name="Grafik 59" descr="Aufwärtstrend"/>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234" y="1847554"/>
            <a:ext cx="2099009" cy="2099010"/>
          </a:xfrm>
          <a:prstGeom prst="rect">
            <a:avLst/>
          </a:prstGeom>
        </p:spPr>
      </p:pic>
      <p:sp>
        <p:nvSpPr>
          <p:cNvPr id="48" name="Textfeld 47"/>
          <p:cNvSpPr txBox="1"/>
          <p:nvPr/>
        </p:nvSpPr>
        <p:spPr>
          <a:xfrm>
            <a:off x="3498966" y="3948700"/>
            <a:ext cx="2401605" cy="865200"/>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de-DE" sz="1800" b="1" i="0" u="none" strike="noStrike" kern="1200" cap="none" spc="0" normalizeH="0" baseline="0" noProof="0">
                <a:ln>
                  <a:noFill/>
                </a:ln>
                <a:solidFill>
                  <a:srgbClr val="000000"/>
                </a:solidFill>
                <a:effectLst/>
                <a:uLnTx/>
                <a:uFillTx/>
                <a:latin typeface="Segoe UI Semibold"/>
                <a:ea typeface="+mn-ea"/>
                <a:cs typeface="+mn-cs"/>
              </a:rPr>
              <a:t>2,555x shorter time</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de-DE" sz="1800" b="1" i="0" u="none" strike="noStrike" kern="1200" cap="none" spc="0" normalizeH="0" baseline="0" noProof="0">
                <a:ln>
                  <a:noFill/>
                </a:ln>
                <a:solidFill>
                  <a:srgbClr val="000000"/>
                </a:solidFill>
                <a:effectLst/>
                <a:uLnTx/>
                <a:uFillTx/>
                <a:latin typeface="Segoe UI Semibold"/>
                <a:ea typeface="+mn-ea"/>
                <a:cs typeface="+mn-cs"/>
              </a:rPr>
              <a:t> to market</a:t>
            </a:r>
          </a:p>
        </p:txBody>
      </p:sp>
      <p:pic>
        <p:nvPicPr>
          <p:cNvPr id="62" name="Grafik 61" descr="Stoppuh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98966" y="1822463"/>
            <a:ext cx="2124101" cy="2124101"/>
          </a:xfrm>
          <a:prstGeom prst="rect">
            <a:avLst/>
          </a:prstGeom>
        </p:spPr>
      </p:pic>
      <p:sp>
        <p:nvSpPr>
          <p:cNvPr id="49" name="Textfeld 48"/>
          <p:cNvSpPr txBox="1"/>
          <p:nvPr/>
        </p:nvSpPr>
        <p:spPr>
          <a:xfrm>
            <a:off x="6577651" y="3948700"/>
            <a:ext cx="2325558" cy="865200"/>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de-DE" sz="1800" b="1" i="0" u="none" strike="noStrike" kern="1200" cap="none" spc="0" normalizeH="0" baseline="0" noProof="0">
                <a:ln>
                  <a:noFill/>
                </a:ln>
                <a:solidFill>
                  <a:srgbClr val="000000"/>
                </a:solidFill>
                <a:effectLst/>
                <a:uLnTx/>
                <a:uFillTx/>
                <a:latin typeface="Segoe UI Semibold"/>
                <a:ea typeface="+mn-ea"/>
                <a:cs typeface="+mn-cs"/>
              </a:rPr>
              <a:t>3x </a:t>
            </a:r>
            <a:r>
              <a:rPr kumimoji="0" lang="de-DE" sz="1800" b="1" i="0" u="none" strike="noStrike" kern="1200" cap="none" spc="0" normalizeH="0" baseline="0" noProof="0" err="1">
                <a:ln>
                  <a:noFill/>
                </a:ln>
                <a:solidFill>
                  <a:srgbClr val="000000"/>
                </a:solidFill>
                <a:effectLst/>
                <a:uLnTx/>
                <a:uFillTx/>
                <a:latin typeface="Segoe UI Semibold"/>
                <a:ea typeface="+mn-ea"/>
                <a:cs typeface="+mn-cs"/>
              </a:rPr>
              <a:t>lower</a:t>
            </a:r>
            <a:endParaRPr kumimoji="0" lang="de-DE" sz="1800" b="1"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de-DE" sz="1800" b="1" i="0" u="none" strike="noStrike" kern="1200" cap="none" spc="0" normalizeH="0" baseline="0" noProof="0" err="1">
                <a:ln>
                  <a:noFill/>
                </a:ln>
                <a:solidFill>
                  <a:srgbClr val="000000"/>
                </a:solidFill>
                <a:effectLst/>
                <a:uLnTx/>
                <a:uFillTx/>
                <a:latin typeface="Segoe UI Semibold"/>
                <a:ea typeface="+mn-ea"/>
                <a:cs typeface="+mn-cs"/>
              </a:rPr>
              <a:t>change</a:t>
            </a:r>
            <a:r>
              <a:rPr kumimoji="0" lang="de-DE" sz="1800" b="1" i="0" u="none" strike="noStrike" kern="1200" cap="none" spc="0" normalizeH="0" baseline="0" noProof="0">
                <a:ln>
                  <a:noFill/>
                </a:ln>
                <a:solidFill>
                  <a:srgbClr val="000000"/>
                </a:solidFill>
                <a:effectLst/>
                <a:uLnTx/>
                <a:uFillTx/>
                <a:latin typeface="Segoe UI Semibold"/>
                <a:ea typeface="+mn-ea"/>
                <a:cs typeface="+mn-cs"/>
              </a:rPr>
              <a:t> </a:t>
            </a:r>
            <a:r>
              <a:rPr kumimoji="0" lang="de-DE" sz="1800" b="1" i="0" u="none" strike="noStrike" kern="1200" cap="none" spc="0" normalizeH="0" baseline="0" noProof="0" err="1">
                <a:ln>
                  <a:noFill/>
                </a:ln>
                <a:solidFill>
                  <a:srgbClr val="000000"/>
                </a:solidFill>
                <a:effectLst/>
                <a:uLnTx/>
                <a:uFillTx/>
                <a:latin typeface="Segoe UI Semibold"/>
                <a:ea typeface="+mn-ea"/>
                <a:cs typeface="+mn-cs"/>
              </a:rPr>
              <a:t>failure</a:t>
            </a:r>
            <a:r>
              <a:rPr kumimoji="0" lang="de-DE" sz="1800" b="1" i="0" u="none" strike="noStrike" kern="1200" cap="none" spc="0" normalizeH="0" baseline="0" noProof="0">
                <a:ln>
                  <a:noFill/>
                </a:ln>
                <a:solidFill>
                  <a:srgbClr val="000000"/>
                </a:solidFill>
                <a:effectLst/>
                <a:uLnTx/>
                <a:uFillTx/>
                <a:latin typeface="Segoe UI Semibold"/>
                <a:ea typeface="+mn-ea"/>
                <a:cs typeface="+mn-cs"/>
              </a:rPr>
              <a:t> rate</a:t>
            </a:r>
          </a:p>
        </p:txBody>
      </p:sp>
      <p:pic>
        <p:nvPicPr>
          <p:cNvPr id="64" name="Grafik 63" descr="Abwärts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0388" y="1847554"/>
            <a:ext cx="2251742" cy="2099009"/>
          </a:xfrm>
          <a:prstGeom prst="rect">
            <a:avLst/>
          </a:prstGeom>
        </p:spPr>
      </p:pic>
      <p:sp>
        <p:nvSpPr>
          <p:cNvPr id="50" name="Textfeld 49"/>
          <p:cNvSpPr txBox="1"/>
          <p:nvPr/>
        </p:nvSpPr>
        <p:spPr>
          <a:xfrm>
            <a:off x="9425701" y="3946563"/>
            <a:ext cx="2360247" cy="865200"/>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de-DE" sz="1800" b="1" i="0" u="none" strike="noStrike" kern="1200" cap="none" spc="0" normalizeH="0" baseline="0" noProof="0">
                <a:ln>
                  <a:noFill/>
                </a:ln>
                <a:solidFill>
                  <a:srgbClr val="000000"/>
                </a:solidFill>
                <a:effectLst/>
                <a:uLnTx/>
                <a:uFillTx/>
                <a:latin typeface="Segoe UI Semibold"/>
                <a:ea typeface="+mn-ea"/>
                <a:cs typeface="+mn-cs"/>
              </a:rPr>
              <a:t>24x </a:t>
            </a:r>
            <a:r>
              <a:rPr kumimoji="0" lang="de-DE" sz="1800" b="1" i="0" u="none" strike="noStrike" kern="1200" cap="none" spc="0" normalizeH="0" baseline="0" noProof="0" err="1">
                <a:ln>
                  <a:noFill/>
                </a:ln>
                <a:solidFill>
                  <a:srgbClr val="000000"/>
                </a:solidFill>
                <a:effectLst/>
                <a:uLnTx/>
                <a:uFillTx/>
                <a:latin typeface="Segoe UI Semibold"/>
                <a:ea typeface="+mn-ea"/>
                <a:cs typeface="+mn-cs"/>
              </a:rPr>
              <a:t>faster</a:t>
            </a:r>
            <a:r>
              <a:rPr kumimoji="0" lang="de-DE" sz="1800" b="1" i="0" u="none" strike="noStrike" kern="1200" cap="none" spc="0" normalizeH="0" baseline="0" noProof="0">
                <a:ln>
                  <a:noFill/>
                </a:ln>
                <a:solidFill>
                  <a:srgbClr val="000000"/>
                </a:solidFill>
                <a:effectLst/>
                <a:uLnTx/>
                <a:uFillTx/>
                <a:latin typeface="Segoe UI Semibold"/>
                <a:ea typeface="+mn-ea"/>
                <a:cs typeface="+mn-cs"/>
              </a:rPr>
              <a:t> </a:t>
            </a:r>
            <a:r>
              <a:rPr kumimoji="0" lang="de-DE" sz="1800" b="1" i="0" u="none" strike="noStrike" kern="1200" cap="none" spc="0" normalizeH="0" baseline="0" noProof="0" err="1">
                <a:ln>
                  <a:noFill/>
                </a:ln>
                <a:solidFill>
                  <a:srgbClr val="000000"/>
                </a:solidFill>
                <a:effectLst/>
                <a:uLnTx/>
                <a:uFillTx/>
                <a:latin typeface="Segoe UI Semibold"/>
                <a:ea typeface="+mn-ea"/>
                <a:cs typeface="+mn-cs"/>
              </a:rPr>
              <a:t>recovery</a:t>
            </a:r>
            <a:endParaRPr kumimoji="0" lang="de-DE" sz="1800" b="1"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de-DE" sz="1800" b="1" i="0" u="none" strike="noStrike" kern="1200" cap="none" spc="0" normalizeH="0" baseline="0" noProof="0" err="1">
                <a:ln>
                  <a:noFill/>
                </a:ln>
                <a:solidFill>
                  <a:srgbClr val="000000"/>
                </a:solidFill>
                <a:effectLst/>
                <a:uLnTx/>
                <a:uFillTx/>
                <a:latin typeface="Segoe UI Semibold"/>
                <a:ea typeface="+mn-ea"/>
                <a:cs typeface="+mn-cs"/>
              </a:rPr>
              <a:t>from</a:t>
            </a:r>
            <a:r>
              <a:rPr kumimoji="0" lang="de-DE" sz="1800" b="1" i="0" u="none" strike="noStrike" kern="1200" cap="none" spc="0" normalizeH="0" baseline="0" noProof="0">
                <a:ln>
                  <a:noFill/>
                </a:ln>
                <a:solidFill>
                  <a:srgbClr val="000000"/>
                </a:solidFill>
                <a:effectLst/>
                <a:uLnTx/>
                <a:uFillTx/>
                <a:latin typeface="Segoe UI Semibold"/>
                <a:ea typeface="+mn-ea"/>
                <a:cs typeface="+mn-cs"/>
              </a:rPr>
              <a:t> </a:t>
            </a:r>
            <a:r>
              <a:rPr kumimoji="0" lang="de-DE" sz="1800" b="1" i="0" u="none" strike="noStrike" kern="1200" cap="none" spc="0" normalizeH="0" baseline="0" noProof="0" err="1">
                <a:ln>
                  <a:noFill/>
                </a:ln>
                <a:solidFill>
                  <a:srgbClr val="000000"/>
                </a:solidFill>
                <a:effectLst/>
                <a:uLnTx/>
                <a:uFillTx/>
                <a:latin typeface="Segoe UI Semibold"/>
                <a:ea typeface="+mn-ea"/>
                <a:cs typeface="+mn-cs"/>
              </a:rPr>
              <a:t>failure</a:t>
            </a:r>
            <a:endParaRPr kumimoji="0" lang="de-DE" sz="18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66" name="Grafik 65" descr="Messgerät"/>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9450" y="1819138"/>
            <a:ext cx="2064931" cy="2096874"/>
          </a:xfrm>
          <a:prstGeom prst="rect">
            <a:avLst/>
          </a:prstGeom>
        </p:spPr>
      </p:pic>
    </p:spTree>
    <p:extLst>
      <p:ext uri="{BB962C8B-B14F-4D97-AF65-F5344CB8AC3E}">
        <p14:creationId xmlns:p14="http://schemas.microsoft.com/office/powerpoint/2010/main" val="34019441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2339630"/>
            <a:ext cx="5507736" cy="553998"/>
          </a:xfrm>
        </p:spPr>
        <p:txBody>
          <a:bodyPr/>
          <a:lstStyle/>
          <a:p>
            <a:r>
              <a:rPr lang="en-US"/>
              <a:t>Azure DevOps + GitHub</a:t>
            </a:r>
          </a:p>
        </p:txBody>
      </p:sp>
      <p:sp>
        <p:nvSpPr>
          <p:cNvPr id="6" name="Text Placeholder 5"/>
          <p:cNvSpPr>
            <a:spLocks noGrp="1"/>
          </p:cNvSpPr>
          <p:nvPr>
            <p:ph type="body" sz="quarter" idx="10"/>
          </p:nvPr>
        </p:nvSpPr>
        <p:spPr>
          <a:xfrm>
            <a:off x="588263" y="3236027"/>
            <a:ext cx="4683034" cy="1551194"/>
          </a:xfrm>
        </p:spPr>
        <p:txBody>
          <a:bodyPr/>
          <a:lstStyle/>
          <a:p>
            <a:r>
              <a:rPr lang="en-US" sz="2400"/>
              <a:t>Microsoft Azure is the cloud with developer services built in</a:t>
            </a:r>
          </a:p>
          <a:p>
            <a:r>
              <a:rPr lang="en-US" sz="2400"/>
              <a:t>GitHub is Native DevOps platform built on the planet’s code-base</a:t>
            </a:r>
          </a:p>
        </p:txBody>
      </p:sp>
      <p:pic>
        <p:nvPicPr>
          <p:cNvPr id="2050" name="Picture 2">
            <a:extLst>
              <a:ext uri="{FF2B5EF4-FFF2-40B4-BE49-F238E27FC236}">
                <a16:creationId xmlns:a16="http://schemas.microsoft.com/office/drawing/2014/main" id="{B3AE901D-5926-486D-A26F-E8DF8872811F}"/>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91" r="8148"/>
          <a:stretch/>
        </p:blipFill>
        <p:spPr bwMode="auto">
          <a:xfrm>
            <a:off x="6095999" y="1038225"/>
            <a:ext cx="6096001" cy="4781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C0436F-685A-4E3C-8ABB-F22BFD394923}"/>
              </a:ext>
              <a:ext uri="{C183D7F6-B498-43B3-948B-1728B52AA6E4}">
                <adec:decorative xmlns:adec="http://schemas.microsoft.com/office/drawing/2017/decorative" val="1"/>
              </a:ext>
            </a:extLst>
          </p:cNvPr>
          <p:cNvSpPr txBox="1"/>
          <p:nvPr/>
        </p:nvSpPr>
        <p:spPr>
          <a:xfrm>
            <a:off x="7078832" y="825168"/>
            <a:ext cx="923330"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Boards</a:t>
            </a: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5B34E969-F286-40DE-B537-040B716DF5B0}"/>
              </a:ext>
              <a:ext uri="{C183D7F6-B498-43B3-948B-1728B52AA6E4}">
                <adec:decorative xmlns:adec="http://schemas.microsoft.com/office/drawing/2017/decorative" val="1"/>
              </a:ext>
            </a:extLst>
          </p:cNvPr>
          <p:cNvSpPr txBox="1"/>
          <p:nvPr/>
        </p:nvSpPr>
        <p:spPr>
          <a:xfrm>
            <a:off x="9650776" y="825168"/>
            <a:ext cx="2732248"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Repos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GitHub</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Test Plans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GitHub Adv.   	       Security</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r>
              <a:rPr kumimoji="0" lang="en-US" sz="12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Codespaces</a:t>
            </a:r>
            <a:b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GitHub Mobile</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7708D609-8415-4B73-95D7-8298D3763068}"/>
              </a:ext>
              <a:ext uri="{C183D7F6-B498-43B3-948B-1728B52AA6E4}">
                <adec:decorative xmlns:adec="http://schemas.microsoft.com/office/drawing/2017/decorative" val="1"/>
              </a:ext>
            </a:extLst>
          </p:cNvPr>
          <p:cNvSpPr txBox="1"/>
          <p:nvPr/>
        </p:nvSpPr>
        <p:spPr>
          <a:xfrm>
            <a:off x="9033511" y="5848166"/>
            <a:ext cx="315848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Pipelines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GitHub Actions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Artifacts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GitHub Packages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GitHub Adv. Security</a:t>
            </a:r>
          </a:p>
        </p:txBody>
      </p:sp>
      <p:sp>
        <p:nvSpPr>
          <p:cNvPr id="11" name="TextBox 10">
            <a:extLst>
              <a:ext uri="{FF2B5EF4-FFF2-40B4-BE49-F238E27FC236}">
                <a16:creationId xmlns:a16="http://schemas.microsoft.com/office/drawing/2014/main" id="{5C9B4816-32DA-495A-B2B2-3B71D5F10499}"/>
              </a:ext>
              <a:ext uri="{C183D7F6-B498-43B3-948B-1728B52AA6E4}">
                <adec:decorative xmlns:adec="http://schemas.microsoft.com/office/drawing/2017/decorative" val="1"/>
              </a:ext>
            </a:extLst>
          </p:cNvPr>
          <p:cNvSpPr txBox="1"/>
          <p:nvPr/>
        </p:nvSpPr>
        <p:spPr>
          <a:xfrm>
            <a:off x="4828987" y="4900905"/>
            <a:ext cx="1347035"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Monitor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Security Center</a:t>
            </a:r>
          </a:p>
        </p:txBody>
      </p:sp>
      <p:sp>
        <p:nvSpPr>
          <p:cNvPr id="2" name="TextBox 1">
            <a:extLst>
              <a:ext uri="{FF2B5EF4-FFF2-40B4-BE49-F238E27FC236}">
                <a16:creationId xmlns:a16="http://schemas.microsoft.com/office/drawing/2014/main" id="{B08A0CDF-D720-C342-A98C-A2427F08E58F}"/>
              </a:ext>
            </a:extLst>
          </p:cNvPr>
          <p:cNvSpPr txBox="1"/>
          <p:nvPr/>
        </p:nvSpPr>
        <p:spPr>
          <a:xfrm>
            <a:off x="6095999" y="4900905"/>
            <a:ext cx="98283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GitHub Insights</a:t>
            </a:r>
          </a:p>
        </p:txBody>
      </p:sp>
    </p:spTree>
    <p:extLst>
      <p:ext uri="{BB962C8B-B14F-4D97-AF65-F5344CB8AC3E}">
        <p14:creationId xmlns:p14="http://schemas.microsoft.com/office/powerpoint/2010/main" val="1325466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E33FBE17-1D3D-4F79-995E-B0753286BE52}"/>
              </a:ext>
            </a:extLst>
          </p:cNvPr>
          <p:cNvSpPr txBox="1">
            <a:spLocks/>
          </p:cNvSpPr>
          <p:nvPr/>
        </p:nvSpPr>
        <p:spPr>
          <a:xfrm>
            <a:off x="483119" y="381044"/>
            <a:ext cx="11473848" cy="553990"/>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a:ln w="3175">
                  <a:noFill/>
                </a:ln>
                <a:solidFill>
                  <a:srgbClr val="545454"/>
                </a:solidFill>
                <a:effectLst/>
                <a:latin typeface="+mj-lt"/>
                <a:ea typeface="+mn-ea"/>
                <a:cs typeface="Segoe UI" pitchFamily="34" charset="0"/>
              </a:defRPr>
            </a:lvl1pPr>
          </a:lstStyle>
          <a:p>
            <a:pPr defTabSz="914378"/>
            <a:r>
              <a:rPr lang="en-US" b="0">
                <a:solidFill>
                  <a:schemeClr val="tx1">
                    <a:lumMod val="50000"/>
                  </a:schemeClr>
                </a:solidFill>
                <a:latin typeface="Segoe UI Semibold (Headings)"/>
              </a:rPr>
              <a:t>Template-Orchestrated Deployment</a:t>
            </a:r>
          </a:p>
        </p:txBody>
      </p:sp>
      <p:pic>
        <p:nvPicPr>
          <p:cNvPr id="8" name="Picture 7">
            <a:extLst>
              <a:ext uri="{FF2B5EF4-FFF2-40B4-BE49-F238E27FC236}">
                <a16:creationId xmlns:a16="http://schemas.microsoft.com/office/drawing/2014/main" id="{F56DF715-5C8F-4AFD-A7C7-5AB20D38507D}"/>
              </a:ext>
            </a:extLst>
          </p:cNvPr>
          <p:cNvPicPr>
            <a:picLocks noChangeAspect="1"/>
          </p:cNvPicPr>
          <p:nvPr/>
        </p:nvPicPr>
        <p:blipFill>
          <a:blip r:embed="rId3"/>
          <a:stretch>
            <a:fillRect/>
          </a:stretch>
        </p:blipFill>
        <p:spPr>
          <a:xfrm>
            <a:off x="779317" y="1598525"/>
            <a:ext cx="10311245" cy="4642894"/>
          </a:xfrm>
          <a:prstGeom prst="rect">
            <a:avLst/>
          </a:prstGeom>
        </p:spPr>
      </p:pic>
    </p:spTree>
    <p:extLst>
      <p:ext uri="{BB962C8B-B14F-4D97-AF65-F5344CB8AC3E}">
        <p14:creationId xmlns:p14="http://schemas.microsoft.com/office/powerpoint/2010/main" val="188443991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8" name="Google Shape;2548;p379">
            <a:extLst>
              <a:ext uri="{FF2B5EF4-FFF2-40B4-BE49-F238E27FC236}">
                <a16:creationId xmlns:a16="http://schemas.microsoft.com/office/drawing/2014/main" id="{59A24D32-71C7-FF41-B18F-AA19AF78F160}"/>
              </a:ext>
            </a:extLst>
          </p:cNvPr>
          <p:cNvSpPr/>
          <p:nvPr/>
        </p:nvSpPr>
        <p:spPr>
          <a:xfrm>
            <a:off x="6129476" y="894"/>
            <a:ext cx="6060800" cy="6856400"/>
          </a:xfrm>
          <a:prstGeom prst="rect">
            <a:avLst/>
          </a:prstGeom>
          <a:solidFill>
            <a:srgbClr val="0078D3"/>
          </a:solidFill>
          <a:ln>
            <a:noFill/>
          </a:ln>
        </p:spPr>
        <p:txBody>
          <a:bodyPr spcFirstLastPara="1" wrap="square" lIns="182834" tIns="146267" rIns="182834" bIns="146267" anchor="t" anchorCtr="0">
            <a:noAutofit/>
          </a:bodyPr>
          <a:lstStyle/>
          <a:p>
            <a:pPr marL="0" marR="0" lvl="0" indent="0" algn="l" defTabSz="914367" rtl="0" eaLnBrk="1" fontAlgn="auto" latinLnBrk="0" hangingPunct="1">
              <a:lnSpc>
                <a:spcPct val="100000"/>
              </a:lnSpc>
              <a:spcBef>
                <a:spcPts val="0"/>
              </a:spcBef>
              <a:spcAft>
                <a:spcPts val="0"/>
              </a:spcAft>
              <a:buClrTx/>
              <a:buSzPts val="1500"/>
              <a:buFontTx/>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2454" name="Google Shape;2454;p372"/>
          <p:cNvSpPr txBox="1">
            <a:spLocks noGrp="1"/>
          </p:cNvSpPr>
          <p:nvPr>
            <p:ph type="title"/>
          </p:nvPr>
        </p:nvSpPr>
        <p:spPr>
          <a:xfrm>
            <a:off x="508000" y="-203869"/>
            <a:ext cx="11532800" cy="1795200"/>
          </a:xfrm>
          <a:prstGeom prst="rect">
            <a:avLst/>
          </a:prstGeom>
        </p:spPr>
        <p:txBody>
          <a:bodyPr spcFirstLastPara="1" vert="horz" wrap="square" lIns="25400" tIns="25400" rIns="25400" bIns="25400" rtlCol="0" anchor="ctr" anchorCtr="0">
            <a:noAutofit/>
          </a:bodyPr>
          <a:lstStyle/>
          <a:p>
            <a:r>
              <a:rPr lang="en" sz="3600" b="0"/>
              <a:t>GitHub Actions: </a:t>
            </a:r>
            <a:br>
              <a:rPr lang="en" sz="3600" b="0"/>
            </a:br>
            <a:r>
              <a:rPr lang="en" sz="3600" b="0"/>
              <a:t>Powerful, flexible CI/CD</a:t>
            </a:r>
            <a:endParaRPr sz="3600" b="0"/>
          </a:p>
        </p:txBody>
      </p:sp>
      <p:sp>
        <p:nvSpPr>
          <p:cNvPr id="2455" name="Google Shape;2455;p372"/>
          <p:cNvSpPr txBox="1"/>
          <p:nvPr/>
        </p:nvSpPr>
        <p:spPr>
          <a:xfrm>
            <a:off x="740334" y="1197000"/>
            <a:ext cx="6003200" cy="7004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2456" name="Google Shape;2456;p372"/>
          <p:cNvSpPr txBox="1"/>
          <p:nvPr/>
        </p:nvSpPr>
        <p:spPr>
          <a:xfrm>
            <a:off x="590858" y="1292800"/>
            <a:ext cx="4598981" cy="8016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srgbClr val="0078D3"/>
                </a:solidFill>
                <a:effectLst/>
                <a:uLnTx/>
                <a:uFillTx/>
                <a:latin typeface="Segoe UI Semibold"/>
                <a:ea typeface="+mn-ea"/>
                <a:cs typeface="+mn-cs"/>
                <a:sym typeface="Helvetica Neue"/>
              </a:rPr>
              <a:t>Natively integrated with GitHub</a:t>
            </a:r>
            <a:endParaRPr kumimoji="0" sz="2000" b="0" i="0" u="none" strike="noStrike" kern="1200" cap="none" spc="0" normalizeH="0" baseline="0" noProof="0">
              <a:ln>
                <a:noFill/>
              </a:ln>
              <a:solidFill>
                <a:srgbClr val="0078D3"/>
              </a:solidFill>
              <a:effectLst/>
              <a:uLnTx/>
              <a:uFillTx/>
              <a:latin typeface="Segoe UI Semibold"/>
              <a:ea typeface="+mn-ea"/>
              <a:cs typeface="+mn-cs"/>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534" b="1"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20000"/>
              </a:lnSpc>
              <a:spcBef>
                <a:spcPts val="0"/>
              </a:spcBef>
              <a:spcAft>
                <a:spcPts val="21"/>
              </a:spcAft>
              <a:buClrTx/>
              <a:buSzTx/>
              <a:buFontTx/>
              <a:buNone/>
              <a:tabLst/>
              <a:defRPr/>
            </a:pPr>
            <a:r>
              <a:rPr kumimoji="0" lang="en" sz="1600" b="0" i="0" u="none" strike="noStrike" kern="1200" cap="none" spc="0" normalizeH="0" baseline="0" noProof="0">
                <a:ln>
                  <a:noFill/>
                </a:ln>
                <a:solidFill>
                  <a:srgbClr val="000000"/>
                </a:solidFill>
                <a:effectLst/>
                <a:uLnTx/>
                <a:uFillTx/>
                <a:latin typeface="Segoe UI"/>
                <a:ea typeface="Helvetica Neue"/>
                <a:cs typeface="Helvetica Neue"/>
                <a:sym typeface="Helvetica Neue"/>
              </a:rPr>
              <a:t>Code, collaboration, packages, and CI/CD - all in one place for your developers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78D3"/>
              </a:solidFill>
              <a:effectLst/>
              <a:uLnTx/>
              <a:uFillTx/>
              <a:latin typeface="Segoe UI Semibold"/>
              <a:ea typeface="+mn-ea"/>
              <a:cs typeface="+mn-cs"/>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Automated workflows with Azure</a:t>
            </a:r>
            <a:endParaRPr kumimoji="0" lang="en-US" sz="2000" b="0" i="0" u="none" strike="noStrike" kern="1200" cap="none" spc="0" normalizeH="0" baseline="0" noProof="0">
              <a:ln>
                <a:noFill/>
              </a:ln>
              <a:solidFill>
                <a:srgbClr val="0078D3"/>
              </a:solidFill>
              <a:effectLst/>
              <a:uLnTx/>
              <a:uFillTx/>
              <a:latin typeface="Segoe UI Semibold"/>
              <a:ea typeface="+mn-ea"/>
              <a:cs typeface="+mn-cs"/>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34" b="1"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Helvetica Neue"/>
                <a:cs typeface="Helvetica Neue"/>
              </a:rPr>
              <a:t>GitHub Actions for Azure with native support for deployments to Azure Kubernetes Service, Azure Web Apps, Azure Container Registry, and more planned</a:t>
            </a:r>
            <a:endParaRPr kumimoji="0" sz="16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500" b="0" i="1"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sym typeface="Helvetica Neue"/>
              </a:rPr>
              <a:t>Accelerate with your preferred languages and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20000"/>
              </a:lnSpc>
              <a:spcBef>
                <a:spcPts val="0"/>
              </a:spcBef>
              <a:spcAft>
                <a:spcPts val="21"/>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Helvetica Neue"/>
                <a:cs typeface="Helvetica Neue"/>
                <a:sym typeface="Helvetica Neue"/>
              </a:rPr>
              <a:t>Any language plus your choice of package format. GitHub-hosted runners on Windows, Linux, and MacOS, with x86 and ARM for self-hosted runners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67" b="1"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134" b="1"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p:txBody>
      </p:sp>
      <p:pic>
        <p:nvPicPr>
          <p:cNvPr id="2457" name="Google Shape;2457;p372"/>
          <p:cNvPicPr preferRelativeResize="0"/>
          <p:nvPr/>
        </p:nvPicPr>
        <p:blipFill rotWithShape="1">
          <a:blip r:embed="rId3">
            <a:alphaModFix/>
          </a:blip>
          <a:srcRect t="1922" r="29658"/>
          <a:stretch/>
        </p:blipFill>
        <p:spPr>
          <a:xfrm>
            <a:off x="7465184" y="592903"/>
            <a:ext cx="4709400" cy="5625018"/>
          </a:xfrm>
          <a:prstGeom prst="rect">
            <a:avLst/>
          </a:prstGeom>
          <a:noFill/>
          <a:ln>
            <a:noFill/>
          </a:ln>
          <a:effectLst>
            <a:outerShdw blurRad="57150" dist="19050" dir="5400000" algn="bl" rotWithShape="0">
              <a:srgbClr val="000000">
                <a:alpha val="50000"/>
              </a:srgbClr>
            </a:outerShdw>
          </a:effectLst>
        </p:spPr>
      </p:pic>
      <p:pic>
        <p:nvPicPr>
          <p:cNvPr id="7" name="Google Shape;4576;p822" descr="Screenshot showing security alerts in GitHub">
            <a:extLst>
              <a:ext uri="{FF2B5EF4-FFF2-40B4-BE49-F238E27FC236}">
                <a16:creationId xmlns:a16="http://schemas.microsoft.com/office/drawing/2014/main" id="{C344CDA4-CB23-134B-AC2B-8D0177D2D435}"/>
              </a:ext>
            </a:extLst>
          </p:cNvPr>
          <p:cNvPicPr preferRelativeResize="0"/>
          <p:nvPr/>
        </p:nvPicPr>
        <p:blipFill rotWithShape="1">
          <a:blip r:embed="rId4">
            <a:alphaModFix/>
          </a:blip>
          <a:srcRect l="9280" t="14969" r="27885" b="6898"/>
          <a:stretch/>
        </p:blipFill>
        <p:spPr>
          <a:xfrm>
            <a:off x="6128850" y="8560"/>
            <a:ext cx="6061427" cy="6858000"/>
          </a:xfrm>
          <a:prstGeom prst="rect">
            <a:avLst/>
          </a:prstGeom>
          <a:noFill/>
          <a:ln>
            <a:noFill/>
          </a:ln>
        </p:spPr>
      </p:pic>
      <p:cxnSp>
        <p:nvCxnSpPr>
          <p:cNvPr id="9" name="Straight Connector 8">
            <a:extLst>
              <a:ext uri="{FF2B5EF4-FFF2-40B4-BE49-F238E27FC236}">
                <a16:creationId xmlns:a16="http://schemas.microsoft.com/office/drawing/2014/main" id="{E7A1B89E-1D5B-244F-BB68-59D7E1B336B9}"/>
              </a:ext>
            </a:extLst>
          </p:cNvPr>
          <p:cNvCxnSpPr/>
          <p:nvPr/>
        </p:nvCxnSpPr>
        <p:spPr>
          <a:xfrm>
            <a:off x="711224" y="2596341"/>
            <a:ext cx="4320481"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825279-0E02-814E-BA61-96103DFE9942}"/>
              </a:ext>
            </a:extLst>
          </p:cNvPr>
          <p:cNvCxnSpPr/>
          <p:nvPr/>
        </p:nvCxnSpPr>
        <p:spPr>
          <a:xfrm>
            <a:off x="711224" y="4606363"/>
            <a:ext cx="4320481"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5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6" name="Google Shape;2548;p379">
            <a:extLst>
              <a:ext uri="{FF2B5EF4-FFF2-40B4-BE49-F238E27FC236}">
                <a16:creationId xmlns:a16="http://schemas.microsoft.com/office/drawing/2014/main" id="{CE70D9F4-4D45-9145-ACD2-7802A71224F9}"/>
              </a:ext>
            </a:extLst>
          </p:cNvPr>
          <p:cNvSpPr/>
          <p:nvPr/>
        </p:nvSpPr>
        <p:spPr>
          <a:xfrm>
            <a:off x="6129476" y="894"/>
            <a:ext cx="6060800" cy="6856400"/>
          </a:xfrm>
          <a:prstGeom prst="rect">
            <a:avLst/>
          </a:prstGeom>
          <a:solidFill>
            <a:srgbClr val="0078D3"/>
          </a:solidFill>
          <a:ln>
            <a:noFill/>
          </a:ln>
        </p:spPr>
        <p:txBody>
          <a:bodyPr spcFirstLastPara="1" wrap="square" lIns="182834" tIns="146267" rIns="182834" bIns="146267" anchor="t" anchorCtr="0">
            <a:noAutofit/>
          </a:bodyPr>
          <a:lstStyle/>
          <a:p>
            <a:pPr marL="0" marR="0" lvl="0" indent="0" algn="l" defTabSz="914367" rtl="0" eaLnBrk="1" fontAlgn="auto" latinLnBrk="0" hangingPunct="1">
              <a:lnSpc>
                <a:spcPct val="100000"/>
              </a:lnSpc>
              <a:spcBef>
                <a:spcPts val="0"/>
              </a:spcBef>
              <a:spcAft>
                <a:spcPts val="0"/>
              </a:spcAft>
              <a:buClrTx/>
              <a:buSzPts val="1500"/>
              <a:buFontTx/>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2462" name="Google Shape;2462;p373"/>
          <p:cNvSpPr txBox="1">
            <a:spLocks noGrp="1"/>
          </p:cNvSpPr>
          <p:nvPr>
            <p:ph type="title"/>
          </p:nvPr>
        </p:nvSpPr>
        <p:spPr>
          <a:xfrm>
            <a:off x="508000" y="0"/>
            <a:ext cx="6066400" cy="1795200"/>
          </a:xfrm>
          <a:prstGeom prst="rect">
            <a:avLst/>
          </a:prstGeom>
        </p:spPr>
        <p:txBody>
          <a:bodyPr spcFirstLastPara="1" vert="horz" wrap="square" lIns="25400" tIns="25400" rIns="25400" bIns="25400" rtlCol="0" anchor="ctr" anchorCtr="0">
            <a:noAutofit/>
          </a:bodyPr>
          <a:lstStyle/>
          <a:p>
            <a:pPr>
              <a:buClr>
                <a:schemeClr val="dk1"/>
              </a:buClr>
              <a:buSzPts val="1100"/>
            </a:pPr>
            <a:r>
              <a:rPr lang="en" sz="3600" b="0"/>
              <a:t>Secure, scalable enterprise workflow automation </a:t>
            </a:r>
            <a:endParaRPr sz="3600" b="0"/>
          </a:p>
        </p:txBody>
      </p:sp>
      <p:sp>
        <p:nvSpPr>
          <p:cNvPr id="2463" name="Google Shape;2463;p373"/>
          <p:cNvSpPr txBox="1"/>
          <p:nvPr/>
        </p:nvSpPr>
        <p:spPr>
          <a:xfrm>
            <a:off x="508000" y="3503261"/>
            <a:ext cx="4755979" cy="8016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srgbClr val="0078D3"/>
                </a:solidFill>
                <a:effectLst/>
                <a:uLnTx/>
                <a:uFillTx/>
                <a:latin typeface="Segoe UI Semibold"/>
                <a:ea typeface="+mn-ea"/>
                <a:cs typeface="+mn-cs"/>
                <a:sym typeface="Helvetica Neue"/>
              </a:rPr>
              <a:t>Scale best practices with code</a:t>
            </a:r>
            <a:endParaRPr kumimoji="0" sz="2000" b="0" i="0" u="none" strike="noStrike" kern="1200" cap="none" spc="0" normalizeH="0" baseline="0" noProof="0">
              <a:ln>
                <a:noFill/>
              </a:ln>
              <a:solidFill>
                <a:srgbClr val="0078D3"/>
              </a:solidFill>
              <a:effectLst/>
              <a:uLnTx/>
              <a:uFillTx/>
              <a:latin typeface="Segoe UI Semibold"/>
              <a:ea typeface="+mn-ea"/>
              <a:cs typeface="+mn-cs"/>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550" b="1"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 sz="1600" b="0" i="0" u="none" strike="noStrike" kern="1200" cap="none" spc="0" normalizeH="0" baseline="0" noProof="0">
                <a:ln>
                  <a:noFill/>
                </a:ln>
                <a:solidFill>
                  <a:srgbClr val="000000"/>
                </a:solidFill>
                <a:effectLst/>
                <a:uLnTx/>
                <a:uFillTx/>
                <a:latin typeface="Segoe UI"/>
                <a:ea typeface="+mn-ea"/>
                <a:cs typeface="+mn-cs"/>
                <a:sym typeface="Helvetica Neue"/>
              </a:rPr>
              <a:t>Define and scale processes, security, and compliance policies for your organization, across teams, repos, and throughout the software lifecycle</a:t>
            </a:r>
            <a:endParaRPr kumimoji="0" sz="1600" b="0" i="0" u="none" strike="noStrike" kern="1200" cap="none" spc="0" normalizeH="0" baseline="0" noProof="0">
              <a:ln>
                <a:noFill/>
              </a:ln>
              <a:solidFill>
                <a:srgbClr val="000000"/>
              </a:solidFill>
              <a:effectLst/>
              <a:uLnTx/>
              <a:uFillTx/>
              <a:latin typeface="Segoe UI"/>
              <a:ea typeface="+mn-ea"/>
              <a:cs typeface="+mn-cs"/>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15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2134"/>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000" b="1"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200" b="1"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Segoe UI"/>
              <a:ea typeface="Helvetica Neue"/>
              <a:cs typeface="Helvetica Neue"/>
              <a:sym typeface="Helvetica Neue"/>
            </a:endParaRPr>
          </a:p>
        </p:txBody>
      </p:sp>
      <p:pic>
        <p:nvPicPr>
          <p:cNvPr id="8" name="Google Shape;4576;p822" descr="Screenshot showing security alerts in GitHub">
            <a:extLst>
              <a:ext uri="{FF2B5EF4-FFF2-40B4-BE49-F238E27FC236}">
                <a16:creationId xmlns:a16="http://schemas.microsoft.com/office/drawing/2014/main" id="{8E7214E1-5784-3843-8381-A9574279EA35}"/>
              </a:ext>
            </a:extLst>
          </p:cNvPr>
          <p:cNvPicPr preferRelativeResize="0"/>
          <p:nvPr/>
        </p:nvPicPr>
        <p:blipFill rotWithShape="1">
          <a:blip r:embed="rId3">
            <a:alphaModFix/>
          </a:blip>
          <a:srcRect l="9280" t="14969" r="27885" b="6898"/>
          <a:stretch/>
        </p:blipFill>
        <p:spPr>
          <a:xfrm>
            <a:off x="6128850" y="0"/>
            <a:ext cx="6061427" cy="6858000"/>
          </a:xfrm>
          <a:prstGeom prst="rect">
            <a:avLst/>
          </a:prstGeom>
          <a:noFill/>
          <a:ln>
            <a:noFill/>
          </a:ln>
        </p:spPr>
      </p:pic>
      <p:grpSp>
        <p:nvGrpSpPr>
          <p:cNvPr id="2" name="Group 1">
            <a:extLst>
              <a:ext uri="{FF2B5EF4-FFF2-40B4-BE49-F238E27FC236}">
                <a16:creationId xmlns:a16="http://schemas.microsoft.com/office/drawing/2014/main" id="{623B0B9F-0E3F-A64A-8013-0227E3BF4B38}"/>
              </a:ext>
            </a:extLst>
          </p:cNvPr>
          <p:cNvGrpSpPr/>
          <p:nvPr/>
        </p:nvGrpSpPr>
        <p:grpSpPr>
          <a:xfrm>
            <a:off x="7449279" y="592697"/>
            <a:ext cx="4740998" cy="5637038"/>
            <a:chOff x="12996401" y="1487662"/>
            <a:chExt cx="9481996" cy="11274076"/>
          </a:xfrm>
        </p:grpSpPr>
        <p:pic>
          <p:nvPicPr>
            <p:cNvPr id="2464" name="Google Shape;2464;p373"/>
            <p:cNvPicPr preferRelativeResize="0"/>
            <p:nvPr/>
          </p:nvPicPr>
          <p:blipFill rotWithShape="1">
            <a:blip r:embed="rId4">
              <a:alphaModFix/>
            </a:blip>
            <a:srcRect r="33572"/>
            <a:stretch/>
          </p:blipFill>
          <p:spPr>
            <a:xfrm>
              <a:off x="12998131" y="7008819"/>
              <a:ext cx="9480265" cy="5752919"/>
            </a:xfrm>
            <a:prstGeom prst="rect">
              <a:avLst/>
            </a:prstGeom>
            <a:noFill/>
            <a:ln>
              <a:noFill/>
            </a:ln>
          </p:spPr>
        </p:pic>
        <p:pic>
          <p:nvPicPr>
            <p:cNvPr id="2465" name="Google Shape;2465;p373"/>
            <p:cNvPicPr preferRelativeResize="0"/>
            <p:nvPr/>
          </p:nvPicPr>
          <p:blipFill rotWithShape="1">
            <a:blip r:embed="rId5">
              <a:alphaModFix/>
            </a:blip>
            <a:srcRect r="33505"/>
            <a:stretch/>
          </p:blipFill>
          <p:spPr>
            <a:xfrm>
              <a:off x="12996401" y="1487662"/>
              <a:ext cx="9481996" cy="5521157"/>
            </a:xfrm>
            <a:prstGeom prst="rect">
              <a:avLst/>
            </a:prstGeom>
            <a:noFill/>
            <a:ln>
              <a:noFill/>
            </a:ln>
          </p:spPr>
        </p:pic>
      </p:grpSp>
      <p:pic>
        <p:nvPicPr>
          <p:cNvPr id="9" name="Google Shape;2465;p373">
            <a:extLst>
              <a:ext uri="{FF2B5EF4-FFF2-40B4-BE49-F238E27FC236}">
                <a16:creationId xmlns:a16="http://schemas.microsoft.com/office/drawing/2014/main" id="{645A1153-ADE9-8D4F-B077-AEB4C9A6CB02}"/>
              </a:ext>
            </a:extLst>
          </p:cNvPr>
          <p:cNvPicPr preferRelativeResize="0"/>
          <p:nvPr/>
        </p:nvPicPr>
        <p:blipFill rotWithShape="1">
          <a:blip r:embed="rId5">
            <a:alphaModFix/>
          </a:blip>
          <a:srcRect l="49693"/>
          <a:stretch/>
        </p:blipFill>
        <p:spPr>
          <a:xfrm>
            <a:off x="7486960" y="635135"/>
            <a:ext cx="3586786" cy="2812584"/>
          </a:xfrm>
          <a:prstGeom prst="rect">
            <a:avLst/>
          </a:prstGeom>
          <a:noFill/>
          <a:ln>
            <a:noFill/>
          </a:ln>
        </p:spPr>
      </p:pic>
      <p:pic>
        <p:nvPicPr>
          <p:cNvPr id="13" name="Google Shape;2465;p373">
            <a:extLst>
              <a:ext uri="{FF2B5EF4-FFF2-40B4-BE49-F238E27FC236}">
                <a16:creationId xmlns:a16="http://schemas.microsoft.com/office/drawing/2014/main" id="{5B61D232-138A-D544-8D9B-8316492604DA}"/>
              </a:ext>
            </a:extLst>
          </p:cNvPr>
          <p:cNvPicPr preferRelativeResize="0"/>
          <p:nvPr/>
        </p:nvPicPr>
        <p:blipFill rotWithShape="1">
          <a:blip r:embed="rId5">
            <a:alphaModFix/>
          </a:blip>
          <a:srcRect r="83559"/>
          <a:stretch/>
        </p:blipFill>
        <p:spPr>
          <a:xfrm>
            <a:off x="11018034" y="663982"/>
            <a:ext cx="1172243" cy="2760579"/>
          </a:xfrm>
          <a:prstGeom prst="rect">
            <a:avLst/>
          </a:prstGeom>
          <a:noFill/>
          <a:ln>
            <a:noFill/>
          </a:ln>
        </p:spPr>
      </p:pic>
      <p:sp>
        <p:nvSpPr>
          <p:cNvPr id="15" name="TextBox 14">
            <a:extLst>
              <a:ext uri="{FF2B5EF4-FFF2-40B4-BE49-F238E27FC236}">
                <a16:creationId xmlns:a16="http://schemas.microsoft.com/office/drawing/2014/main" id="{8E958A61-46CA-DA42-864F-E0E9BE850962}"/>
              </a:ext>
            </a:extLst>
          </p:cNvPr>
          <p:cNvSpPr txBox="1"/>
          <p:nvPr/>
        </p:nvSpPr>
        <p:spPr>
          <a:xfrm>
            <a:off x="614258" y="1972986"/>
            <a:ext cx="4755978" cy="1114800"/>
          </a:xfrm>
          <a:prstGeom prst="rect">
            <a:avLst/>
          </a:prstGeom>
          <a:noFill/>
        </p:spPr>
        <p:txBody>
          <a:bodyPr wrap="square" lIns="0" tIns="0" rIns="0" bIns="0" rtlCol="0" anchor="t">
            <a:noAutofit/>
          </a:bodyPr>
          <a:lstStyle/>
          <a:p>
            <a:pPr marL="0" marR="0" lvl="0" indent="0" algn="l" defTabSz="13938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End-to-end traceability + governance</a:t>
            </a: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Plan and track work in Azure Boards linked to GitHub, and monitor your code deployed to Azure from GitHub Actions</a:t>
            </a:r>
          </a:p>
        </p:txBody>
      </p:sp>
      <p:sp>
        <p:nvSpPr>
          <p:cNvPr id="16" name="TextBox 15">
            <a:extLst>
              <a:ext uri="{FF2B5EF4-FFF2-40B4-BE49-F238E27FC236}">
                <a16:creationId xmlns:a16="http://schemas.microsoft.com/office/drawing/2014/main" id="{D42D95D6-7626-6B44-A95D-01D8CEF8DEFC}"/>
              </a:ext>
            </a:extLst>
          </p:cNvPr>
          <p:cNvSpPr txBox="1"/>
          <p:nvPr/>
        </p:nvSpPr>
        <p:spPr>
          <a:xfrm>
            <a:off x="614258" y="5426623"/>
            <a:ext cx="4532686" cy="938363"/>
          </a:xfrm>
          <a:prstGeom prst="rect">
            <a:avLst/>
          </a:prstGeom>
          <a:noFill/>
        </p:spPr>
        <p:txBody>
          <a:bodyPr wrap="square" lIns="0" tIns="0" rIns="0" bIns="0" rtlCol="0" anchor="t">
            <a:noAutofit/>
          </a:bodyPr>
          <a:lstStyle/>
          <a:p>
            <a:pPr marL="0" marR="0" lvl="0" indent="0" algn="l" defTabSz="13938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Unified authentication</a:t>
            </a: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Sign into Azure with your GitHub credentials and authenticate to GitHub Enterprise with Azure AD</a:t>
            </a:r>
          </a:p>
        </p:txBody>
      </p:sp>
      <p:cxnSp>
        <p:nvCxnSpPr>
          <p:cNvPr id="17" name="Straight Connector 16">
            <a:extLst>
              <a:ext uri="{FF2B5EF4-FFF2-40B4-BE49-F238E27FC236}">
                <a16:creationId xmlns:a16="http://schemas.microsoft.com/office/drawing/2014/main" id="{0423DDCF-74A4-164F-ADF8-026BE72EACE4}"/>
              </a:ext>
            </a:extLst>
          </p:cNvPr>
          <p:cNvCxnSpPr/>
          <p:nvPr/>
        </p:nvCxnSpPr>
        <p:spPr>
          <a:xfrm>
            <a:off x="614258" y="3353276"/>
            <a:ext cx="4320481"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3A0FE4-1A4E-354F-8592-AED739E39FF9}"/>
              </a:ext>
            </a:extLst>
          </p:cNvPr>
          <p:cNvCxnSpPr/>
          <p:nvPr/>
        </p:nvCxnSpPr>
        <p:spPr>
          <a:xfrm>
            <a:off x="614258" y="5158820"/>
            <a:ext cx="4320481"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13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C0A9-8219-47F0-A61F-E0EE7136A20D}"/>
              </a:ext>
            </a:extLst>
          </p:cNvPr>
          <p:cNvSpPr>
            <a:spLocks noGrp="1"/>
          </p:cNvSpPr>
          <p:nvPr>
            <p:ph type="title"/>
          </p:nvPr>
        </p:nvSpPr>
        <p:spPr>
          <a:xfrm>
            <a:off x="588263" y="457200"/>
            <a:ext cx="11018520" cy="553998"/>
          </a:xfrm>
        </p:spPr>
        <p:txBody>
          <a:bodyPr wrap="square" anchor="t">
            <a:normAutofit/>
          </a:bodyPr>
          <a:lstStyle/>
          <a:p>
            <a:r>
              <a:rPr lang="es-ES"/>
              <a:t>GitHub </a:t>
            </a:r>
            <a:r>
              <a:rPr lang="es-ES" err="1"/>
              <a:t>Actions</a:t>
            </a:r>
            <a:endParaRPr lang="en-US"/>
          </a:p>
        </p:txBody>
      </p:sp>
      <p:pic>
        <p:nvPicPr>
          <p:cNvPr id="5" name="Picture 4">
            <a:extLst>
              <a:ext uri="{FF2B5EF4-FFF2-40B4-BE49-F238E27FC236}">
                <a16:creationId xmlns:a16="http://schemas.microsoft.com/office/drawing/2014/main" id="{EFEC1D23-C11D-41B2-9A7E-7FF803F6D499}"/>
              </a:ext>
            </a:extLst>
          </p:cNvPr>
          <p:cNvPicPr>
            <a:picLocks noChangeAspect="1"/>
          </p:cNvPicPr>
          <p:nvPr/>
        </p:nvPicPr>
        <p:blipFill rotWithShape="1">
          <a:blip r:embed="rId3"/>
          <a:srcRect r="43782"/>
          <a:stretch/>
        </p:blipFill>
        <p:spPr>
          <a:xfrm>
            <a:off x="584200" y="1685058"/>
            <a:ext cx="5211763" cy="4334022"/>
          </a:xfrm>
          <a:prstGeom prst="rect">
            <a:avLst/>
          </a:prstGeom>
          <a:noFill/>
        </p:spPr>
      </p:pic>
      <p:sp>
        <p:nvSpPr>
          <p:cNvPr id="3" name="Text Placeholder 2">
            <a:extLst>
              <a:ext uri="{FF2B5EF4-FFF2-40B4-BE49-F238E27FC236}">
                <a16:creationId xmlns:a16="http://schemas.microsoft.com/office/drawing/2014/main" id="{F8CC717F-742E-47B9-961B-C37C18AE1871}"/>
              </a:ext>
            </a:extLst>
          </p:cNvPr>
          <p:cNvSpPr>
            <a:spLocks noGrp="1"/>
          </p:cNvSpPr>
          <p:nvPr>
            <p:ph sz="quarter" idx="13"/>
          </p:nvPr>
        </p:nvSpPr>
        <p:spPr>
          <a:xfrm>
            <a:off x="6389688" y="1435100"/>
            <a:ext cx="5219700" cy="4833938"/>
          </a:xfrm>
        </p:spPr>
        <p:txBody>
          <a:bodyPr wrap="square">
            <a:normAutofit/>
          </a:bodyPr>
          <a:lstStyle/>
          <a:p>
            <a:pPr marL="495302" indent="-342900">
              <a:lnSpc>
                <a:spcPct val="90000"/>
              </a:lnSpc>
              <a:spcBef>
                <a:spcPts val="0"/>
              </a:spcBef>
              <a:spcAft>
                <a:spcPts val="1200"/>
              </a:spcAft>
              <a:buFont typeface="Arial" panose="020B0604020202020204" pitchFamily="34" charset="0"/>
              <a:buChar char="•"/>
            </a:pPr>
            <a:r>
              <a:rPr lang="en-US" sz="2200" b="1">
                <a:effectLst/>
              </a:rPr>
              <a:t>Workflow</a:t>
            </a:r>
            <a:r>
              <a:rPr lang="en-US" sz="2200" b="0">
                <a:effectLst/>
              </a:rPr>
              <a:t>: unit of automation from start to finish, including triggers, environment or aspects to be considered during the automation</a:t>
            </a:r>
          </a:p>
          <a:p>
            <a:pPr marL="495302" indent="-342900">
              <a:lnSpc>
                <a:spcPct val="90000"/>
              </a:lnSpc>
              <a:spcBef>
                <a:spcPts val="0"/>
              </a:spcBef>
              <a:spcAft>
                <a:spcPts val="1200"/>
              </a:spcAft>
              <a:buFont typeface="Arial" panose="020B0604020202020204" pitchFamily="34" charset="0"/>
              <a:buChar char="•"/>
            </a:pPr>
            <a:r>
              <a:rPr lang="en-US" sz="2200" b="1">
                <a:effectLst/>
              </a:rPr>
              <a:t>Job</a:t>
            </a:r>
            <a:r>
              <a:rPr lang="en-US" sz="2200" b="0">
                <a:effectLst/>
              </a:rPr>
              <a:t>: a section of the workflow and is made up of one or more steps. </a:t>
            </a:r>
          </a:p>
          <a:p>
            <a:pPr marL="495302" indent="-342900">
              <a:lnSpc>
                <a:spcPct val="90000"/>
              </a:lnSpc>
              <a:spcBef>
                <a:spcPts val="0"/>
              </a:spcBef>
              <a:spcAft>
                <a:spcPts val="1200"/>
              </a:spcAft>
              <a:buFont typeface="Arial" panose="020B0604020202020204" pitchFamily="34" charset="0"/>
              <a:buChar char="•"/>
            </a:pPr>
            <a:r>
              <a:rPr lang="en-US" sz="2200" b="1">
                <a:effectLst/>
              </a:rPr>
              <a:t>Step</a:t>
            </a:r>
            <a:r>
              <a:rPr lang="en-US" sz="2200" b="0">
                <a:effectLst/>
              </a:rPr>
              <a:t>: A step represents one effect of the automation</a:t>
            </a:r>
            <a:r>
              <a:rPr lang="en-US" sz="2200"/>
              <a:t>, </a:t>
            </a:r>
            <a:r>
              <a:rPr lang="en-US" sz="2200" b="0">
                <a:effectLst/>
              </a:rPr>
              <a:t>could be a GitHub Action, or another unit, like printing something to the console.</a:t>
            </a:r>
          </a:p>
          <a:p>
            <a:pPr marL="495302" indent="-342900">
              <a:lnSpc>
                <a:spcPct val="90000"/>
              </a:lnSpc>
              <a:spcBef>
                <a:spcPts val="0"/>
              </a:spcBef>
              <a:spcAft>
                <a:spcPts val="1200"/>
              </a:spcAft>
              <a:buFont typeface="Arial" panose="020B0604020202020204" pitchFamily="34" charset="0"/>
              <a:buChar char="•"/>
            </a:pPr>
            <a:r>
              <a:rPr lang="en-US" sz="2200" b="1">
                <a:effectLst/>
              </a:rPr>
              <a:t>Action</a:t>
            </a:r>
            <a:r>
              <a:rPr lang="en-US" sz="2200" b="0">
                <a:effectLst/>
              </a:rPr>
              <a:t>: a piece of automation written in a way that is compatible with workflows. </a:t>
            </a:r>
            <a:endParaRPr lang="en-US" sz="2200" b="0"/>
          </a:p>
        </p:txBody>
      </p:sp>
    </p:spTree>
    <p:extLst>
      <p:ext uri="{BB962C8B-B14F-4D97-AF65-F5344CB8AC3E}">
        <p14:creationId xmlns:p14="http://schemas.microsoft.com/office/powerpoint/2010/main" val="31327397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222" y="431942"/>
            <a:ext cx="10701557" cy="702268"/>
          </a:xfrm>
        </p:spPr>
        <p:txBody>
          <a:bodyPr>
            <a:noAutofit/>
          </a:bodyPr>
          <a:lstStyle/>
          <a:p>
            <a:pPr algn="ctr" fontAlgn="base"/>
            <a:r>
              <a:rPr lang="en-US" sz="4000">
                <a:latin typeface="Arial" panose="020B0604020202020204" pitchFamily="34" charset="0"/>
                <a:ea typeface="Century Gothic" charset="0"/>
                <a:cs typeface="Arial" panose="020B0604020202020204" pitchFamily="34" charset="0"/>
              </a:rPr>
              <a:t>Provisioning Tools</a:t>
            </a:r>
          </a:p>
        </p:txBody>
      </p:sp>
      <p:sp>
        <p:nvSpPr>
          <p:cNvPr id="17" name="Rectangle 16">
            <a:extLst>
              <a:ext uri="{FF2B5EF4-FFF2-40B4-BE49-F238E27FC236}">
                <a16:creationId xmlns:a16="http://schemas.microsoft.com/office/drawing/2014/main" id="{E8E50CE8-F4B4-4ECC-B9D5-6D37F2D5837E}"/>
              </a:ext>
            </a:extLst>
          </p:cNvPr>
          <p:cNvSpPr/>
          <p:nvPr/>
        </p:nvSpPr>
        <p:spPr>
          <a:xfrm>
            <a:off x="361726" y="2385207"/>
            <a:ext cx="8091137" cy="2246769"/>
          </a:xfrm>
          <a:prstGeom prst="rect">
            <a:avLst/>
          </a:prstGeom>
        </p:spPr>
        <p:txBody>
          <a:bodyPr wrap="square">
            <a:spAutoFit/>
          </a:bodyPr>
          <a:lstStyle/>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Provisioning tools such as Terraform, Azure ARM Templates, AWS CloudFormation and OpenStack Heat are responsible for creating the servers themselves.</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You can use this tools not only create servers, but also other </a:t>
            </a:r>
            <a:r>
              <a:rPr lang="en-US" sz="2000" b="1">
                <a:latin typeface="Arial" panose="020B0604020202020204" pitchFamily="34" charset="0"/>
                <a:cs typeface="Arial" panose="020B0604020202020204" pitchFamily="34" charset="0"/>
              </a:rPr>
              <a:t>resources</a:t>
            </a:r>
            <a:r>
              <a:rPr lang="en-US" sz="2000">
                <a:latin typeface="Arial" panose="020B0604020202020204" pitchFamily="34" charset="0"/>
                <a:cs typeface="Arial" panose="020B0604020202020204" pitchFamily="34" charset="0"/>
              </a:rPr>
              <a:t> such as databases, load balancers, firewall settings, storage, etc.</a:t>
            </a:r>
          </a:p>
        </p:txBody>
      </p:sp>
      <p:cxnSp>
        <p:nvCxnSpPr>
          <p:cNvPr id="11" name="Straight Arrow Connector 10">
            <a:extLst>
              <a:ext uri="{FF2B5EF4-FFF2-40B4-BE49-F238E27FC236}">
                <a16:creationId xmlns:a16="http://schemas.microsoft.com/office/drawing/2014/main" id="{8389A43B-7BD6-433F-813B-431231A7E4FD}"/>
              </a:ext>
            </a:extLst>
          </p:cNvPr>
          <p:cNvCxnSpPr>
            <a:cxnSpLocks/>
          </p:cNvCxnSpPr>
          <p:nvPr/>
        </p:nvCxnSpPr>
        <p:spPr>
          <a:xfrm>
            <a:off x="10524940" y="3557293"/>
            <a:ext cx="0" cy="3586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Image result for gcp logo png">
            <a:extLst>
              <a:ext uri="{FF2B5EF4-FFF2-40B4-BE49-F238E27FC236}">
                <a16:creationId xmlns:a16="http://schemas.microsoft.com/office/drawing/2014/main" id="{B8A6215A-EBB8-4B17-AEAF-1574F7660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9583" y="5929133"/>
            <a:ext cx="129351" cy="517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025227-F73A-452E-A63E-1A1565A053C3}"/>
              </a:ext>
            </a:extLst>
          </p:cNvPr>
          <p:cNvPicPr>
            <a:picLocks noChangeAspect="1"/>
          </p:cNvPicPr>
          <p:nvPr/>
        </p:nvPicPr>
        <p:blipFill>
          <a:blip r:embed="rId4"/>
          <a:stretch>
            <a:fillRect/>
          </a:stretch>
        </p:blipFill>
        <p:spPr>
          <a:xfrm>
            <a:off x="9846706" y="4976703"/>
            <a:ext cx="1356468" cy="1356468"/>
          </a:xfrm>
          <a:prstGeom prst="rect">
            <a:avLst/>
          </a:prstGeom>
        </p:spPr>
      </p:pic>
      <p:cxnSp>
        <p:nvCxnSpPr>
          <p:cNvPr id="38" name="Straight Arrow Connector 37">
            <a:extLst>
              <a:ext uri="{FF2B5EF4-FFF2-40B4-BE49-F238E27FC236}">
                <a16:creationId xmlns:a16="http://schemas.microsoft.com/office/drawing/2014/main" id="{71A96712-2DBD-4DCA-9F4B-4E7AF8D6BCC4}"/>
              </a:ext>
            </a:extLst>
          </p:cNvPr>
          <p:cNvCxnSpPr>
            <a:cxnSpLocks/>
          </p:cNvCxnSpPr>
          <p:nvPr/>
        </p:nvCxnSpPr>
        <p:spPr>
          <a:xfrm flipH="1">
            <a:off x="10524939" y="4599929"/>
            <a:ext cx="1" cy="268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descr="See the source image">
            <a:extLst>
              <a:ext uri="{FF2B5EF4-FFF2-40B4-BE49-F238E27FC236}">
                <a16:creationId xmlns:a16="http://schemas.microsoft.com/office/drawing/2014/main" id="{1A4D8485-061F-463A-957D-98E78A2D5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6871" y="3896220"/>
            <a:ext cx="716135" cy="71714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Mastering ARM Templates Episode 1: The Basics | Cooper's Cloud">
            <a:extLst>
              <a:ext uri="{FF2B5EF4-FFF2-40B4-BE49-F238E27FC236}">
                <a16:creationId xmlns:a16="http://schemas.microsoft.com/office/drawing/2014/main" id="{BC78E636-4BF9-47B5-A531-0AF3785DD3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49" t="31395" r="78953"/>
          <a:stretch/>
        </p:blipFill>
        <p:spPr bwMode="auto">
          <a:xfrm>
            <a:off x="9791291" y="1733935"/>
            <a:ext cx="1467294" cy="1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00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4" name="Google Shape;2548;p379">
            <a:extLst>
              <a:ext uri="{FF2B5EF4-FFF2-40B4-BE49-F238E27FC236}">
                <a16:creationId xmlns:a16="http://schemas.microsoft.com/office/drawing/2014/main" id="{DD3F312D-733F-6E48-AD9D-3BAD3464B3F6}"/>
              </a:ext>
            </a:extLst>
          </p:cNvPr>
          <p:cNvSpPr/>
          <p:nvPr/>
        </p:nvSpPr>
        <p:spPr>
          <a:xfrm>
            <a:off x="6129476" y="894"/>
            <a:ext cx="6060800" cy="6856400"/>
          </a:xfrm>
          <a:prstGeom prst="rect">
            <a:avLst/>
          </a:prstGeom>
          <a:solidFill>
            <a:srgbClr val="0078D3"/>
          </a:solidFill>
          <a:ln>
            <a:noFill/>
          </a:ln>
        </p:spPr>
        <p:txBody>
          <a:bodyPr spcFirstLastPara="1" wrap="square" lIns="182834" tIns="146267" rIns="182834" bIns="146267" anchor="t" anchorCtr="0">
            <a:noAutofit/>
          </a:bodyPr>
          <a:lstStyle/>
          <a:p>
            <a:pPr marL="0" marR="0" lvl="0" indent="0" algn="l" defTabSz="914367" rtl="0" eaLnBrk="1" fontAlgn="auto" latinLnBrk="0" hangingPunct="1">
              <a:lnSpc>
                <a:spcPct val="100000"/>
              </a:lnSpc>
              <a:spcBef>
                <a:spcPts val="0"/>
              </a:spcBef>
              <a:spcAft>
                <a:spcPts val="0"/>
              </a:spcAft>
              <a:buClrTx/>
              <a:buSzPts val="1500"/>
              <a:buFontTx/>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2" name="Google Shape;419;p104">
            <a:extLst>
              <a:ext uri="{FF2B5EF4-FFF2-40B4-BE49-F238E27FC236}">
                <a16:creationId xmlns:a16="http://schemas.microsoft.com/office/drawing/2014/main" id="{6A649343-582F-5E4F-88AE-037ACE878A78}"/>
              </a:ext>
              <a:ext uri="{C183D7F6-B498-43B3-948B-1728B52AA6E4}">
                <adec:decorative xmlns:adec="http://schemas.microsoft.com/office/drawing/2017/decorative" val="1"/>
              </a:ext>
            </a:extLst>
          </p:cNvPr>
          <p:cNvPicPr preferRelativeResize="0"/>
          <p:nvPr/>
        </p:nvPicPr>
        <p:blipFill rotWithShape="1">
          <a:blip r:embed="rId3">
            <a:alphaModFix/>
          </a:blip>
          <a:srcRect l="9280" t="14969" r="27885" b="6898"/>
          <a:stretch/>
        </p:blipFill>
        <p:spPr>
          <a:xfrm>
            <a:off x="6130573" y="0"/>
            <a:ext cx="6061427" cy="6858000"/>
          </a:xfrm>
          <a:prstGeom prst="rect">
            <a:avLst/>
          </a:prstGeom>
          <a:noFill/>
          <a:ln>
            <a:noFill/>
          </a:ln>
        </p:spPr>
      </p:pic>
      <p:sp>
        <p:nvSpPr>
          <p:cNvPr id="2454" name="Google Shape;2454;p372"/>
          <p:cNvSpPr txBox="1">
            <a:spLocks noGrp="1"/>
          </p:cNvSpPr>
          <p:nvPr>
            <p:ph type="title"/>
          </p:nvPr>
        </p:nvSpPr>
        <p:spPr>
          <a:xfrm>
            <a:off x="508000" y="-101600"/>
            <a:ext cx="11532800" cy="1795200"/>
          </a:xfrm>
          <a:prstGeom prst="rect">
            <a:avLst/>
          </a:prstGeom>
        </p:spPr>
        <p:txBody>
          <a:bodyPr spcFirstLastPara="1" vert="horz" wrap="square" lIns="25400" tIns="25400" rIns="25400" bIns="25400" rtlCol="0" anchor="ctr" anchorCtr="0">
            <a:noAutofit/>
          </a:bodyPr>
          <a:lstStyle/>
          <a:p>
            <a:r>
              <a:rPr lang="en" sz="3600" b="0">
                <a:solidFill>
                  <a:schemeClr val="tx1"/>
                </a:solidFill>
              </a:rPr>
              <a:t>GitHub Actions for Azure</a:t>
            </a:r>
            <a:br>
              <a:rPr lang="en" sz="3600" b="0">
                <a:solidFill>
                  <a:schemeClr val="tx1"/>
                </a:solidFill>
              </a:rPr>
            </a:br>
            <a:r>
              <a:rPr lang="en" sz="2400" b="0">
                <a:solidFill>
                  <a:schemeClr val="tx1"/>
                </a:solidFill>
                <a:latin typeface="Segoe UI"/>
                <a:cs typeface="+mn-cs"/>
              </a:rPr>
              <a:t>Over 70 ready-to-use actions for Azure</a:t>
            </a:r>
            <a:endParaRPr sz="2400" b="0">
              <a:solidFill>
                <a:schemeClr val="tx1"/>
              </a:solidFill>
              <a:latin typeface="Segoe UI"/>
              <a:cs typeface="+mn-cs"/>
            </a:endParaRPr>
          </a:p>
        </p:txBody>
      </p:sp>
      <p:sp>
        <p:nvSpPr>
          <p:cNvPr id="18" name="Google Shape;2456;p372">
            <a:extLst>
              <a:ext uri="{FF2B5EF4-FFF2-40B4-BE49-F238E27FC236}">
                <a16:creationId xmlns:a16="http://schemas.microsoft.com/office/drawing/2014/main" id="{594CE6E6-8B40-394E-AD75-D0C7EBC9E9E5}"/>
              </a:ext>
            </a:extLst>
          </p:cNvPr>
          <p:cNvSpPr txBox="1"/>
          <p:nvPr/>
        </p:nvSpPr>
        <p:spPr>
          <a:xfrm>
            <a:off x="507998" y="1328098"/>
            <a:ext cx="5159985" cy="801600"/>
          </a:xfrm>
          <a:prstGeom prst="rect">
            <a:avLst/>
          </a:prstGeom>
          <a:noFill/>
          <a:ln>
            <a:noFill/>
          </a:ln>
        </p:spPr>
        <p:txBody>
          <a:bodyPr spcFirstLastPara="1" wrap="square" lIns="121900" tIns="121900" rIns="121900" bIns="121900" anchor="t" anchorCtr="0">
            <a:noAutofit/>
          </a:bodyPr>
          <a:lstStyle/>
          <a:p>
            <a:r>
              <a:rPr lang="en-US" sz="2000">
                <a:solidFill>
                  <a:srgbClr val="0078D3"/>
                </a:solidFill>
                <a:latin typeface="Segoe UI Semibold"/>
                <a:sym typeface="Helvetica Neue"/>
              </a:rPr>
              <a:t>Deployment actions to Azure include:</a:t>
            </a:r>
          </a:p>
          <a:p>
            <a:endParaRPr sz="534" b="1">
              <a:ea typeface="Helvetica Neue"/>
              <a:cs typeface="Helvetica Neue"/>
              <a:sym typeface="Helvetica Neue"/>
            </a:endParaRPr>
          </a:p>
          <a:p>
            <a:pPr marL="285750" indent="-285750">
              <a:lnSpc>
                <a:spcPct val="120000"/>
              </a:lnSpc>
              <a:spcAft>
                <a:spcPts val="21"/>
              </a:spcAft>
              <a:buFont typeface="Arial" panose="020B0604020202020204" pitchFamily="34" charset="0"/>
              <a:buChar char="•"/>
            </a:pPr>
            <a:r>
              <a:rPr lang="en-US" sz="1300" b="1">
                <a:ea typeface="Helvetica Neue"/>
                <a:cs typeface="Helvetica Neue"/>
                <a:sym typeface="Helvetica Neue"/>
              </a:rPr>
              <a:t>Deploy to Kubernetes Cluster </a:t>
            </a:r>
            <a:r>
              <a:rPr lang="en-US" sz="1300">
                <a:ea typeface="Helvetica Neue"/>
                <a:cs typeface="Helvetica Neue"/>
                <a:sym typeface="Helvetica Neue"/>
              </a:rPr>
              <a:t>– deploy a Kubernetes cluster, including AKS clusters </a:t>
            </a:r>
          </a:p>
          <a:p>
            <a:pPr marL="285750" indent="-285750">
              <a:lnSpc>
                <a:spcPct val="120000"/>
              </a:lnSpc>
              <a:spcAft>
                <a:spcPts val="21"/>
              </a:spcAft>
              <a:buFont typeface="Arial" panose="020B0604020202020204" pitchFamily="34" charset="0"/>
              <a:buChar char="•"/>
            </a:pPr>
            <a:r>
              <a:rPr lang="en-US" sz="1300" b="1">
                <a:ea typeface="Helvetica Neue"/>
                <a:cs typeface="Helvetica Neue"/>
                <a:sym typeface="Helvetica Neue"/>
              </a:rPr>
              <a:t>Azure WebApp </a:t>
            </a:r>
            <a:r>
              <a:rPr lang="en-US" sz="1300">
                <a:ea typeface="Helvetica Neue"/>
                <a:cs typeface="Helvetica Neue"/>
                <a:sym typeface="Helvetica Neue"/>
              </a:rPr>
              <a:t>– deploy Web Apps or Containerized Web Apps to Azure.</a:t>
            </a:r>
          </a:p>
          <a:p>
            <a:pPr marL="285750" indent="-285750">
              <a:lnSpc>
                <a:spcPct val="120000"/>
              </a:lnSpc>
              <a:spcAft>
                <a:spcPts val="21"/>
              </a:spcAft>
              <a:buFont typeface="Arial" panose="020B0604020202020204" pitchFamily="34" charset="0"/>
              <a:buChar char="•"/>
            </a:pPr>
            <a:r>
              <a:rPr lang="en-US" sz="1300" b="1">
                <a:ea typeface="Helvetica Neue"/>
                <a:cs typeface="Helvetica Neue"/>
                <a:sym typeface="Helvetica Neue"/>
              </a:rPr>
              <a:t>Azure Functions Action</a:t>
            </a:r>
            <a:r>
              <a:rPr lang="en-US" sz="1300">
                <a:ea typeface="Helvetica Neue"/>
                <a:cs typeface="Helvetica Neue"/>
                <a:sym typeface="Helvetica Neue"/>
              </a:rPr>
              <a:t> – deploy Function App to Azure Functions.</a:t>
            </a:r>
          </a:p>
          <a:p>
            <a:pPr marL="285750" indent="-285750">
              <a:lnSpc>
                <a:spcPct val="120000"/>
              </a:lnSpc>
              <a:spcAft>
                <a:spcPts val="21"/>
              </a:spcAft>
              <a:buFont typeface="Arial" panose="020B0604020202020204" pitchFamily="34" charset="0"/>
              <a:buChar char="•"/>
            </a:pPr>
            <a:r>
              <a:rPr lang="en-US" sz="1300" b="1">
                <a:ea typeface="Helvetica Neue"/>
                <a:cs typeface="Helvetica Neue"/>
                <a:sym typeface="Helvetica Neue"/>
              </a:rPr>
              <a:t>Azure SQL Deploy – </a:t>
            </a:r>
            <a:r>
              <a:rPr lang="en-US" sz="1300">
                <a:ea typeface="Helvetica Neue"/>
                <a:cs typeface="Helvetica Neue"/>
                <a:sym typeface="Helvetica Neue"/>
              </a:rPr>
              <a:t>deploy a DACPAC or a SQL script to Azure SQL Database</a:t>
            </a:r>
          </a:p>
          <a:p>
            <a:pPr marL="285750" indent="-285750">
              <a:lnSpc>
                <a:spcPct val="120000"/>
              </a:lnSpc>
              <a:spcAft>
                <a:spcPts val="21"/>
              </a:spcAft>
              <a:buFont typeface="Arial" panose="020B0604020202020204" pitchFamily="34" charset="0"/>
              <a:buChar char="•"/>
            </a:pPr>
            <a:r>
              <a:rPr lang="en-US" sz="1300" b="1">
                <a:ea typeface="Helvetica Neue"/>
                <a:cs typeface="Helvetica Neue"/>
                <a:sym typeface="Helvetica Neue"/>
              </a:rPr>
              <a:t>Azure Machine Learning Deploy </a:t>
            </a:r>
            <a:r>
              <a:rPr lang="en-US" sz="1300">
                <a:ea typeface="Helvetica Neue"/>
                <a:cs typeface="Helvetica Neue"/>
                <a:sym typeface="Helvetica Neue"/>
              </a:rPr>
              <a:t>– deploy a registered model in your Azure ML Workspace</a:t>
            </a:r>
          </a:p>
          <a:p>
            <a:endParaRPr sz="1000">
              <a:solidFill>
                <a:srgbClr val="0078D3"/>
              </a:solidFill>
              <a:latin typeface="Segoe UI Semibold"/>
              <a:sym typeface="Helvetica Neue"/>
            </a:endParaRPr>
          </a:p>
          <a:p>
            <a:pPr>
              <a:lnSpc>
                <a:spcPct val="120000"/>
              </a:lnSpc>
              <a:spcAft>
                <a:spcPts val="21"/>
              </a:spcAft>
            </a:pPr>
            <a:endParaRPr lang="en-US" sz="1600">
              <a:ea typeface="Helvetica Neue"/>
              <a:cs typeface="Helvetica Neue"/>
              <a:sym typeface="Helvetica Neue"/>
            </a:endParaRPr>
          </a:p>
          <a:p>
            <a:endParaRPr sz="1600">
              <a:ea typeface="Helvetica Neue"/>
              <a:cs typeface="Helvetica Neue"/>
              <a:sym typeface="Helvetica Neue"/>
            </a:endParaRPr>
          </a:p>
          <a:p>
            <a:endParaRPr sz="1867" b="1">
              <a:ea typeface="Helvetica Neue"/>
              <a:cs typeface="Helvetica Neue"/>
              <a:sym typeface="Helvetica Neue"/>
            </a:endParaRPr>
          </a:p>
          <a:p>
            <a:endParaRPr sz="1867">
              <a:ea typeface="Helvetica Neue"/>
              <a:cs typeface="Helvetica Neue"/>
              <a:sym typeface="Helvetica Neue"/>
            </a:endParaRPr>
          </a:p>
          <a:p>
            <a:endParaRPr sz="2134" b="1">
              <a:ea typeface="Helvetica Neue"/>
              <a:cs typeface="Helvetica Neue"/>
              <a:sym typeface="Helvetica Neue"/>
            </a:endParaRPr>
          </a:p>
          <a:p>
            <a:endParaRPr sz="1867">
              <a:ea typeface="Helvetica Neue"/>
              <a:cs typeface="Helvetica Neue"/>
              <a:sym typeface="Helvetica Neue"/>
            </a:endParaRPr>
          </a:p>
        </p:txBody>
      </p:sp>
      <p:pic>
        <p:nvPicPr>
          <p:cNvPr id="3" name="Google Shape;428;p104">
            <a:extLst>
              <a:ext uri="{FF2B5EF4-FFF2-40B4-BE49-F238E27FC236}">
                <a16:creationId xmlns:a16="http://schemas.microsoft.com/office/drawing/2014/main" id="{A9CB3C6D-0487-144A-A87C-AD9B2658DEB6}"/>
              </a:ext>
              <a:ext uri="{C183D7F6-B498-43B3-948B-1728B52AA6E4}">
                <adec:decorative xmlns:adec="http://schemas.microsoft.com/office/drawing/2017/decorative" val="1"/>
              </a:ext>
            </a:extLst>
          </p:cNvPr>
          <p:cNvPicPr preferRelativeResize="0"/>
          <p:nvPr/>
        </p:nvPicPr>
        <p:blipFill rotWithShape="1">
          <a:blip r:embed="rId4">
            <a:alphaModFix/>
          </a:blip>
          <a:srcRect r="14482"/>
          <a:stretch/>
        </p:blipFill>
        <p:spPr>
          <a:xfrm>
            <a:off x="7454975" y="535426"/>
            <a:ext cx="4737025" cy="5649783"/>
          </a:xfrm>
          <a:prstGeom prst="rect">
            <a:avLst/>
          </a:prstGeom>
          <a:noFill/>
          <a:ln>
            <a:noFill/>
          </a:ln>
        </p:spPr>
      </p:pic>
      <p:sp>
        <p:nvSpPr>
          <p:cNvPr id="19" name="Google Shape;2456;p372">
            <a:extLst>
              <a:ext uri="{FF2B5EF4-FFF2-40B4-BE49-F238E27FC236}">
                <a16:creationId xmlns:a16="http://schemas.microsoft.com/office/drawing/2014/main" id="{21454081-0D50-B846-81F0-550921559FB2}"/>
              </a:ext>
            </a:extLst>
          </p:cNvPr>
          <p:cNvSpPr txBox="1"/>
          <p:nvPr/>
        </p:nvSpPr>
        <p:spPr>
          <a:xfrm>
            <a:off x="507997" y="4386926"/>
            <a:ext cx="5159985" cy="801600"/>
          </a:xfrm>
          <a:prstGeom prst="rect">
            <a:avLst/>
          </a:prstGeom>
          <a:noFill/>
          <a:ln>
            <a:noFill/>
          </a:ln>
        </p:spPr>
        <p:txBody>
          <a:bodyPr spcFirstLastPara="1" wrap="square" lIns="121900" tIns="121900" rIns="121900" bIns="121900" anchor="t" anchorCtr="0">
            <a:noAutofit/>
          </a:bodyPr>
          <a:lstStyle/>
          <a:p>
            <a:r>
              <a:rPr lang="en-US" sz="2000">
                <a:solidFill>
                  <a:srgbClr val="0078D3"/>
                </a:solidFill>
                <a:latin typeface="Segoe UI Semibold"/>
                <a:sym typeface="Helvetica Neue"/>
              </a:rPr>
              <a:t>Other popular Azure actions:</a:t>
            </a:r>
          </a:p>
          <a:p>
            <a:endParaRPr sz="400" b="1">
              <a:ea typeface="Helvetica Neue"/>
              <a:cs typeface="Helvetica Neue"/>
              <a:sym typeface="Helvetica Neue"/>
            </a:endParaRPr>
          </a:p>
          <a:p>
            <a:pPr marL="285750" indent="-285750">
              <a:lnSpc>
                <a:spcPct val="120000"/>
              </a:lnSpc>
              <a:spcAft>
                <a:spcPts val="21"/>
              </a:spcAft>
              <a:buFont typeface="Arial" panose="020B0604020202020204" pitchFamily="34" charset="0"/>
              <a:buChar char="•"/>
            </a:pPr>
            <a:r>
              <a:rPr lang="en-US" sz="1300" b="1">
                <a:ea typeface="Helvetica Neue"/>
                <a:cs typeface="Helvetica Neue"/>
                <a:sym typeface="Helvetica Neue"/>
              </a:rPr>
              <a:t>Azure CLI </a:t>
            </a:r>
            <a:r>
              <a:rPr lang="en-US" sz="1300">
                <a:ea typeface="Helvetica Neue"/>
                <a:cs typeface="Helvetica Neue"/>
                <a:sym typeface="Helvetica Neue"/>
              </a:rPr>
              <a:t>– automate your workflow by executing Azure CLI commands to manage Azure resources inside of an Action</a:t>
            </a:r>
          </a:p>
          <a:p>
            <a:pPr marL="285750" indent="-285750">
              <a:lnSpc>
                <a:spcPct val="120000"/>
              </a:lnSpc>
              <a:spcAft>
                <a:spcPts val="21"/>
              </a:spcAft>
              <a:buFont typeface="Arial" panose="020B0604020202020204" pitchFamily="34" charset="0"/>
              <a:buChar char="•"/>
            </a:pPr>
            <a:r>
              <a:rPr lang="en-US" sz="1300" b="1">
                <a:ea typeface="Helvetica Neue"/>
                <a:cs typeface="Helvetica Neue"/>
                <a:sym typeface="Helvetica Neue"/>
              </a:rPr>
              <a:t>Azure Key Vault </a:t>
            </a:r>
            <a:r>
              <a:rPr lang="en-US" sz="1300">
                <a:ea typeface="Helvetica Neue"/>
                <a:cs typeface="Helvetica Neue"/>
                <a:sym typeface="Helvetica Neue"/>
              </a:rPr>
              <a:t>– get secrets from Azure Key Vault instance and set as output variables.</a:t>
            </a:r>
          </a:p>
          <a:p>
            <a:pPr marL="285750" indent="-285750">
              <a:lnSpc>
                <a:spcPct val="120000"/>
              </a:lnSpc>
              <a:spcAft>
                <a:spcPts val="21"/>
              </a:spcAft>
              <a:buFont typeface="Arial" panose="020B0604020202020204" pitchFamily="34" charset="0"/>
              <a:buChar char="•"/>
            </a:pPr>
            <a:r>
              <a:rPr lang="en-US" sz="1300" b="1">
                <a:ea typeface="Helvetica Neue"/>
                <a:cs typeface="Helvetica Neue"/>
                <a:sym typeface="Helvetica Neue"/>
              </a:rPr>
              <a:t>Azure Policy Assignment with Azure CLI</a:t>
            </a:r>
            <a:r>
              <a:rPr lang="en-US" sz="1300">
                <a:ea typeface="Helvetica Neue"/>
                <a:cs typeface="Helvetica Neue"/>
                <a:sym typeface="Helvetica Neue"/>
              </a:rPr>
              <a:t> -  apply a policy to new infrastructure using Azure Policy (HIPAA, PCI-DSS, </a:t>
            </a:r>
            <a:r>
              <a:rPr lang="en-US" sz="1300" err="1">
                <a:ea typeface="Helvetica Neue"/>
                <a:cs typeface="Helvetica Neue"/>
                <a:sym typeface="Helvetica Neue"/>
              </a:rPr>
              <a:t>etc</a:t>
            </a:r>
            <a:r>
              <a:rPr lang="en-US" sz="1300">
                <a:ea typeface="Helvetica Neue"/>
                <a:cs typeface="Helvetica Neue"/>
                <a:sym typeface="Helvetica Neue"/>
              </a:rPr>
              <a:t>). </a:t>
            </a:r>
          </a:p>
          <a:p>
            <a:pPr marL="285750" indent="-285750">
              <a:lnSpc>
                <a:spcPct val="120000"/>
              </a:lnSpc>
              <a:spcAft>
                <a:spcPts val="21"/>
              </a:spcAft>
              <a:buFont typeface="Arial" panose="020B0604020202020204" pitchFamily="34" charset="0"/>
              <a:buChar char="•"/>
            </a:pPr>
            <a:r>
              <a:rPr lang="en-US" sz="1300" b="1">
                <a:ea typeface="Helvetica Neue"/>
                <a:cs typeface="Helvetica Neue"/>
                <a:sym typeface="Helvetica Neue"/>
              </a:rPr>
              <a:t>and many, many more…</a:t>
            </a:r>
          </a:p>
          <a:p>
            <a:endParaRPr sz="1000">
              <a:solidFill>
                <a:srgbClr val="0078D3"/>
              </a:solidFill>
              <a:latin typeface="Segoe UI Semibold"/>
              <a:sym typeface="Helvetica Neue"/>
            </a:endParaRPr>
          </a:p>
          <a:p>
            <a:pPr>
              <a:lnSpc>
                <a:spcPct val="120000"/>
              </a:lnSpc>
              <a:spcAft>
                <a:spcPts val="21"/>
              </a:spcAft>
            </a:pPr>
            <a:endParaRPr lang="en-US" sz="1600">
              <a:ea typeface="Helvetica Neue"/>
              <a:cs typeface="Helvetica Neue"/>
              <a:sym typeface="Helvetica Neue"/>
            </a:endParaRPr>
          </a:p>
          <a:p>
            <a:endParaRPr sz="1600">
              <a:ea typeface="Helvetica Neue"/>
              <a:cs typeface="Helvetica Neue"/>
              <a:sym typeface="Helvetica Neue"/>
            </a:endParaRPr>
          </a:p>
          <a:p>
            <a:endParaRPr sz="1867" b="1">
              <a:ea typeface="Helvetica Neue"/>
              <a:cs typeface="Helvetica Neue"/>
              <a:sym typeface="Helvetica Neue"/>
            </a:endParaRPr>
          </a:p>
          <a:p>
            <a:endParaRPr sz="1867">
              <a:ea typeface="Helvetica Neue"/>
              <a:cs typeface="Helvetica Neue"/>
              <a:sym typeface="Helvetica Neue"/>
            </a:endParaRPr>
          </a:p>
          <a:p>
            <a:endParaRPr sz="2134" b="1">
              <a:ea typeface="Helvetica Neue"/>
              <a:cs typeface="Helvetica Neue"/>
              <a:sym typeface="Helvetica Neue"/>
            </a:endParaRPr>
          </a:p>
          <a:p>
            <a:endParaRPr sz="1867">
              <a:ea typeface="Helvetica Neue"/>
              <a:cs typeface="Helvetica Neue"/>
              <a:sym typeface="Helvetica Neue"/>
            </a:endParaRPr>
          </a:p>
        </p:txBody>
      </p:sp>
      <p:pic>
        <p:nvPicPr>
          <p:cNvPr id="17" name="Picture 16" descr="Screenshot of Azure search results on Github Marketplace">
            <a:extLst>
              <a:ext uri="{FF2B5EF4-FFF2-40B4-BE49-F238E27FC236}">
                <a16:creationId xmlns:a16="http://schemas.microsoft.com/office/drawing/2014/main" id="{8317D3CC-A1AB-234E-AAE6-A2ACC0DA21BB}"/>
              </a:ext>
            </a:extLst>
          </p:cNvPr>
          <p:cNvPicPr>
            <a:picLocks noChangeAspect="1"/>
          </p:cNvPicPr>
          <p:nvPr/>
        </p:nvPicPr>
        <p:blipFill rotWithShape="1">
          <a:blip r:embed="rId5"/>
          <a:srcRect r="6709"/>
          <a:stretch/>
        </p:blipFill>
        <p:spPr>
          <a:xfrm>
            <a:off x="7454975" y="831000"/>
            <a:ext cx="4737026" cy="5364328"/>
          </a:xfrm>
          <a:prstGeom prst="rect">
            <a:avLst/>
          </a:prstGeom>
        </p:spPr>
      </p:pic>
    </p:spTree>
    <p:extLst>
      <p:ext uri="{BB962C8B-B14F-4D97-AF65-F5344CB8AC3E}">
        <p14:creationId xmlns:p14="http://schemas.microsoft.com/office/powerpoint/2010/main" val="4057158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941329-BFA9-4DCC-89A2-53FD6AFC0452}"/>
              </a:ext>
            </a:extLst>
          </p:cNvPr>
          <p:cNvSpPr>
            <a:spLocks noGrp="1"/>
          </p:cNvSpPr>
          <p:nvPr>
            <p:ph type="title"/>
          </p:nvPr>
        </p:nvSpPr>
        <p:spPr/>
        <p:txBody>
          <a:bodyPr/>
          <a:lstStyle/>
          <a:p>
            <a:r>
              <a:rPr lang="es-ES"/>
              <a:t>//TODO</a:t>
            </a:r>
          </a:p>
        </p:txBody>
      </p:sp>
      <p:sp>
        <p:nvSpPr>
          <p:cNvPr id="5" name="Text Placeholder 4">
            <a:extLst>
              <a:ext uri="{FF2B5EF4-FFF2-40B4-BE49-F238E27FC236}">
                <a16:creationId xmlns:a16="http://schemas.microsoft.com/office/drawing/2014/main" id="{10F441B9-87B8-4D07-A809-1AF8EE1CC659}"/>
              </a:ext>
            </a:extLst>
          </p:cNvPr>
          <p:cNvSpPr>
            <a:spLocks noGrp="1"/>
          </p:cNvSpPr>
          <p:nvPr>
            <p:ph type="body" sz="quarter" idx="10"/>
          </p:nvPr>
        </p:nvSpPr>
        <p:spPr>
          <a:xfrm>
            <a:off x="586390" y="1434370"/>
            <a:ext cx="11018520" cy="3964162"/>
          </a:xfrm>
        </p:spPr>
        <p:txBody>
          <a:bodyPr/>
          <a:lstStyle/>
          <a:p>
            <a:r>
              <a:rPr lang="es-ES"/>
              <a:t>Azure </a:t>
            </a:r>
            <a:r>
              <a:rPr lang="es-ES" err="1"/>
              <a:t>Policies</a:t>
            </a:r>
            <a:r>
              <a:rPr lang="es-ES"/>
              <a:t> – DevOps</a:t>
            </a:r>
          </a:p>
          <a:p>
            <a:r>
              <a:rPr lang="es-ES"/>
              <a:t>Security as </a:t>
            </a:r>
            <a:r>
              <a:rPr lang="es-ES" err="1"/>
              <a:t>Code</a:t>
            </a:r>
            <a:endParaRPr lang="es-ES"/>
          </a:p>
          <a:p>
            <a:r>
              <a:rPr lang="es-ES"/>
              <a:t>¿Demos?</a:t>
            </a:r>
          </a:p>
          <a:p>
            <a:r>
              <a:rPr lang="es-ES"/>
              <a:t>	</a:t>
            </a:r>
            <a:r>
              <a:rPr lang="es-ES" err="1"/>
              <a:t>Bicep</a:t>
            </a:r>
            <a:endParaRPr lang="es-ES"/>
          </a:p>
          <a:p>
            <a:r>
              <a:rPr lang="es-ES"/>
              <a:t>	Azure </a:t>
            </a:r>
            <a:r>
              <a:rPr lang="es-ES" err="1"/>
              <a:t>Policies</a:t>
            </a:r>
            <a:r>
              <a:rPr lang="es-ES"/>
              <a:t> in ADO </a:t>
            </a:r>
            <a:r>
              <a:rPr lang="es-ES" err="1"/>
              <a:t>Release</a:t>
            </a:r>
            <a:r>
              <a:rPr lang="es-ES"/>
              <a:t> Management</a:t>
            </a:r>
          </a:p>
          <a:p>
            <a:r>
              <a:rPr lang="es-ES"/>
              <a:t>	Azure </a:t>
            </a:r>
            <a:r>
              <a:rPr lang="es-ES" err="1"/>
              <a:t>Image</a:t>
            </a:r>
            <a:r>
              <a:rPr lang="es-ES"/>
              <a:t> </a:t>
            </a:r>
            <a:r>
              <a:rPr lang="es-ES" err="1"/>
              <a:t>Builder</a:t>
            </a:r>
            <a:r>
              <a:rPr lang="es-ES"/>
              <a:t> </a:t>
            </a:r>
            <a:r>
              <a:rPr lang="es-ES" err="1"/>
              <a:t>from</a:t>
            </a:r>
            <a:r>
              <a:rPr lang="es-ES"/>
              <a:t> GitHub </a:t>
            </a:r>
            <a:r>
              <a:rPr lang="es-ES" err="1"/>
              <a:t>Actions</a:t>
            </a:r>
          </a:p>
          <a:p>
            <a:r>
              <a:rPr lang="es-ES"/>
              <a:t>	</a:t>
            </a:r>
            <a:r>
              <a:rPr lang="en-US">
                <a:hlinkClick r:id="rId2"/>
              </a:rPr>
              <a:t>Azure/Ignite2019_IaC_pre-day_docs: Ignite 2019 Infrastructure as Code pre-day docs (github.com)</a:t>
            </a:r>
            <a:endParaRPr lang="es-ES"/>
          </a:p>
        </p:txBody>
      </p:sp>
    </p:spTree>
    <p:extLst>
      <p:ext uri="{BB962C8B-B14F-4D97-AF65-F5344CB8AC3E}">
        <p14:creationId xmlns:p14="http://schemas.microsoft.com/office/powerpoint/2010/main" val="11827677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EC82-DCA7-4554-A677-5A46B052D344}"/>
              </a:ext>
            </a:extLst>
          </p:cNvPr>
          <p:cNvSpPr>
            <a:spLocks noGrp="1"/>
          </p:cNvSpPr>
          <p:nvPr>
            <p:ph type="title"/>
          </p:nvPr>
        </p:nvSpPr>
        <p:spPr/>
        <p:txBody>
          <a:bodyPr/>
          <a:lstStyle/>
          <a:p>
            <a:r>
              <a:rPr lang="es-ES" err="1"/>
              <a:t>Challenge</a:t>
            </a:r>
            <a:endParaRPr lang="es-ES"/>
          </a:p>
        </p:txBody>
      </p:sp>
      <p:sp>
        <p:nvSpPr>
          <p:cNvPr id="3" name="Text Placeholder 2">
            <a:extLst>
              <a:ext uri="{FF2B5EF4-FFF2-40B4-BE49-F238E27FC236}">
                <a16:creationId xmlns:a16="http://schemas.microsoft.com/office/drawing/2014/main" id="{15567358-2835-4FB2-8D82-0B24A3EC76E8}"/>
              </a:ext>
            </a:extLst>
          </p:cNvPr>
          <p:cNvSpPr>
            <a:spLocks noGrp="1"/>
          </p:cNvSpPr>
          <p:nvPr>
            <p:ph type="body" sz="quarter" idx="10"/>
          </p:nvPr>
        </p:nvSpPr>
        <p:spPr>
          <a:xfrm>
            <a:off x="586390" y="1434370"/>
            <a:ext cx="11018520" cy="4739759"/>
          </a:xfrm>
        </p:spPr>
        <p:txBody>
          <a:bodyPr/>
          <a:lstStyle/>
          <a:p>
            <a:pPr marL="457200" indent="-457200">
              <a:buFont typeface="Arial" panose="020B0604020202020204" pitchFamily="34" charset="0"/>
              <a:buChar char="•"/>
            </a:pPr>
            <a:r>
              <a:rPr lang="es-ES" sz="2000" err="1"/>
              <a:t>Get</a:t>
            </a:r>
            <a:r>
              <a:rPr lang="es-ES" sz="2000"/>
              <a:t> </a:t>
            </a:r>
            <a:r>
              <a:rPr lang="es-ES" sz="2000" err="1"/>
              <a:t>your</a:t>
            </a:r>
            <a:r>
              <a:rPr lang="es-ES" sz="2000"/>
              <a:t> machine </a:t>
            </a:r>
            <a:r>
              <a:rPr lang="es-ES" sz="2000" err="1"/>
              <a:t>ready</a:t>
            </a:r>
            <a:endParaRPr lang="es-ES" sz="2000"/>
          </a:p>
          <a:p>
            <a:pPr marL="457200" indent="-457200">
              <a:buFont typeface="Arial" panose="020B0604020202020204" pitchFamily="34" charset="0"/>
              <a:buChar char="•"/>
            </a:pPr>
            <a:r>
              <a:rPr lang="es-ES" sz="2000"/>
              <a:t>Configure </a:t>
            </a:r>
            <a:r>
              <a:rPr lang="es-ES" sz="2000" err="1"/>
              <a:t>Terraform</a:t>
            </a:r>
            <a:r>
              <a:rPr lang="es-ES" sz="2000"/>
              <a:t> </a:t>
            </a:r>
            <a:r>
              <a:rPr lang="es-ES" sz="2000" err="1"/>
              <a:t>on</a:t>
            </a:r>
            <a:r>
              <a:rPr lang="es-ES" sz="2000"/>
              <a:t> Linux </a:t>
            </a:r>
            <a:r>
              <a:rPr lang="es-ES" sz="2000" err="1"/>
              <a:t>subsystem</a:t>
            </a:r>
            <a:r>
              <a:rPr lang="es-ES" sz="2000"/>
              <a:t>, </a:t>
            </a:r>
            <a:r>
              <a:rPr lang="es-ES" sz="2000" err="1"/>
              <a:t>credentials</a:t>
            </a:r>
            <a:endParaRPr lang="es-ES" sz="2000"/>
          </a:p>
          <a:p>
            <a:pPr marL="457200" indent="-457200">
              <a:buFont typeface="Arial" panose="020B0604020202020204" pitchFamily="34" charset="0"/>
              <a:buChar char="•"/>
            </a:pPr>
            <a:r>
              <a:rPr lang="es-ES" sz="2000"/>
              <a:t>"Hello </a:t>
            </a:r>
            <a:r>
              <a:rPr lang="es-ES" sz="2000" err="1"/>
              <a:t>World</a:t>
            </a:r>
            <a:r>
              <a:rPr lang="es-ES" sz="2000"/>
              <a:t>" </a:t>
            </a:r>
            <a:r>
              <a:rPr lang="es-ES" sz="2000" err="1"/>
              <a:t>Terraform</a:t>
            </a:r>
            <a:endParaRPr lang="es-ES" sz="2000"/>
          </a:p>
          <a:p>
            <a:pPr marL="457200" indent="-457200">
              <a:buFont typeface="Arial" panose="020B0604020202020204" pitchFamily="34" charset="0"/>
              <a:buChar char="•"/>
            </a:pPr>
            <a:r>
              <a:rPr lang="es-ES" sz="2000" err="1"/>
              <a:t>Create</a:t>
            </a:r>
            <a:r>
              <a:rPr lang="es-ES" sz="2000"/>
              <a:t> </a:t>
            </a:r>
            <a:r>
              <a:rPr lang="es-ES" sz="2000" err="1"/>
              <a:t>an</a:t>
            </a:r>
            <a:r>
              <a:rPr lang="es-ES" sz="2000"/>
              <a:t> Azure </a:t>
            </a:r>
            <a:r>
              <a:rPr lang="es-ES" sz="2000" err="1"/>
              <a:t>resource</a:t>
            </a:r>
            <a:r>
              <a:rPr lang="es-ES" sz="2000"/>
              <a:t> </a:t>
            </a:r>
            <a:r>
              <a:rPr lang="es-ES" sz="2000" err="1"/>
              <a:t>group</a:t>
            </a:r>
            <a:r>
              <a:rPr lang="es-ES" sz="2000"/>
              <a:t> </a:t>
            </a:r>
            <a:r>
              <a:rPr lang="es-ES" sz="2000" err="1"/>
              <a:t>using</a:t>
            </a:r>
            <a:r>
              <a:rPr lang="es-ES" sz="2000"/>
              <a:t> </a:t>
            </a:r>
            <a:r>
              <a:rPr lang="es-ES" sz="2000" err="1"/>
              <a:t>Terraform</a:t>
            </a:r>
            <a:r>
              <a:rPr lang="es-ES" sz="2000"/>
              <a:t> / </a:t>
            </a:r>
            <a:r>
              <a:rPr lang="es-ES" sz="2000" err="1"/>
              <a:t>Bicep</a:t>
            </a:r>
            <a:endParaRPr lang="es-ES" sz="2000"/>
          </a:p>
          <a:p>
            <a:pPr marL="457200" indent="-457200">
              <a:buFont typeface="Arial" panose="020B0604020202020204" pitchFamily="34" charset="0"/>
              <a:buChar char="•"/>
            </a:pPr>
            <a:r>
              <a:rPr lang="es-ES" sz="2000" err="1"/>
              <a:t>Deploy</a:t>
            </a:r>
            <a:r>
              <a:rPr lang="es-ES" sz="2000"/>
              <a:t> a Virtual Network</a:t>
            </a:r>
          </a:p>
          <a:p>
            <a:pPr marL="457200" indent="-457200">
              <a:buFont typeface="Arial" panose="020B0604020202020204" pitchFamily="34" charset="0"/>
              <a:buChar char="•"/>
            </a:pPr>
            <a:r>
              <a:rPr lang="es-ES" sz="2000" err="1"/>
              <a:t>Learn</a:t>
            </a:r>
            <a:r>
              <a:rPr lang="es-ES" sz="2000"/>
              <a:t> </a:t>
            </a:r>
            <a:r>
              <a:rPr lang="es-ES" sz="2000" err="1"/>
              <a:t>how</a:t>
            </a:r>
            <a:r>
              <a:rPr lang="es-ES" sz="2000"/>
              <a:t> </a:t>
            </a:r>
            <a:r>
              <a:rPr lang="es-ES" sz="2000" err="1"/>
              <a:t>to</a:t>
            </a:r>
            <a:r>
              <a:rPr lang="es-ES" sz="2000"/>
              <a:t> </a:t>
            </a:r>
            <a:r>
              <a:rPr lang="es-ES" sz="2000" err="1"/>
              <a:t>find</a:t>
            </a:r>
            <a:r>
              <a:rPr lang="es-ES" sz="2000"/>
              <a:t> </a:t>
            </a:r>
            <a:r>
              <a:rPr lang="es-ES" sz="2000" err="1"/>
              <a:t>Terraform</a:t>
            </a:r>
            <a:r>
              <a:rPr lang="es-ES" sz="2000"/>
              <a:t> HCL </a:t>
            </a:r>
            <a:r>
              <a:rPr lang="es-ES" sz="2000" err="1"/>
              <a:t>syntax</a:t>
            </a:r>
            <a:r>
              <a:rPr lang="es-ES" sz="2000"/>
              <a:t> </a:t>
            </a:r>
            <a:r>
              <a:rPr lang="es-ES" sz="2000" err="1"/>
              <a:t>to</a:t>
            </a:r>
            <a:r>
              <a:rPr lang="es-ES" sz="2000"/>
              <a:t> </a:t>
            </a:r>
            <a:r>
              <a:rPr lang="es-ES" sz="2000" err="1"/>
              <a:t>deploy</a:t>
            </a:r>
            <a:r>
              <a:rPr lang="es-ES" sz="2000"/>
              <a:t> </a:t>
            </a:r>
            <a:r>
              <a:rPr lang="es-ES" sz="2000" err="1"/>
              <a:t>an</a:t>
            </a:r>
            <a:r>
              <a:rPr lang="es-ES" sz="2000"/>
              <a:t> Azure </a:t>
            </a:r>
            <a:r>
              <a:rPr lang="es-ES" sz="2000" err="1"/>
              <a:t>resource</a:t>
            </a:r>
            <a:r>
              <a:rPr lang="es-ES" sz="2000"/>
              <a:t> / </a:t>
            </a:r>
            <a:r>
              <a:rPr lang="es-ES" sz="2000" err="1"/>
              <a:t>how</a:t>
            </a:r>
            <a:r>
              <a:rPr lang="es-ES" sz="2000"/>
              <a:t> </a:t>
            </a:r>
            <a:r>
              <a:rPr lang="es-ES" sz="2000" err="1"/>
              <a:t>to</a:t>
            </a:r>
            <a:r>
              <a:rPr lang="es-ES" sz="2000"/>
              <a:t> use </a:t>
            </a:r>
            <a:r>
              <a:rPr lang="es-ES" sz="2000" err="1"/>
              <a:t>Bicep</a:t>
            </a:r>
            <a:endParaRPr lang="es-ES" sz="2000"/>
          </a:p>
          <a:p>
            <a:pPr marL="457200" indent="-457200">
              <a:buFont typeface="Arial" panose="020B0604020202020204" pitchFamily="34" charset="0"/>
              <a:buChar char="•"/>
            </a:pPr>
            <a:r>
              <a:rPr lang="es-ES" sz="2000"/>
              <a:t>Open </a:t>
            </a:r>
            <a:r>
              <a:rPr lang="es-ES" sz="2000" err="1"/>
              <a:t>Some</a:t>
            </a:r>
            <a:r>
              <a:rPr lang="es-ES" sz="2000"/>
              <a:t> </a:t>
            </a:r>
            <a:r>
              <a:rPr lang="es-ES" sz="2000" err="1"/>
              <a:t>Ports</a:t>
            </a:r>
            <a:endParaRPr lang="es-ES" sz="2000"/>
          </a:p>
          <a:p>
            <a:pPr marL="457200" indent="-457200">
              <a:buFont typeface="Arial" panose="020B0604020202020204" pitchFamily="34" charset="0"/>
              <a:buChar char="•"/>
            </a:pPr>
            <a:r>
              <a:rPr lang="es-ES" sz="2000" err="1"/>
              <a:t>Learn</a:t>
            </a:r>
            <a:r>
              <a:rPr lang="es-ES" sz="2000"/>
              <a:t> </a:t>
            </a:r>
            <a:r>
              <a:rPr lang="es-ES" sz="2000" err="1"/>
              <a:t>about</a:t>
            </a:r>
            <a:r>
              <a:rPr lang="es-ES" sz="2000"/>
              <a:t> variables, </a:t>
            </a:r>
            <a:r>
              <a:rPr lang="es-ES" sz="2000" err="1"/>
              <a:t>dependencies</a:t>
            </a:r>
            <a:r>
              <a:rPr lang="es-ES" sz="2000"/>
              <a:t>, </a:t>
            </a:r>
            <a:r>
              <a:rPr lang="es-ES" sz="2000" err="1"/>
              <a:t>idempotency</a:t>
            </a:r>
            <a:endParaRPr lang="es-ES" sz="2000"/>
          </a:p>
          <a:p>
            <a:pPr marL="457200" indent="-457200">
              <a:buFont typeface="Arial" panose="020B0604020202020204" pitchFamily="34" charset="0"/>
              <a:buChar char="•"/>
            </a:pPr>
            <a:r>
              <a:rPr lang="es-ES" sz="2000" err="1"/>
              <a:t>Create</a:t>
            </a:r>
            <a:r>
              <a:rPr lang="es-ES" sz="2000"/>
              <a:t> a Linux Virtual Machine</a:t>
            </a:r>
          </a:p>
          <a:p>
            <a:pPr marL="457200" indent="-457200">
              <a:buFont typeface="Arial" panose="020B0604020202020204" pitchFamily="34" charset="0"/>
              <a:buChar char="•"/>
            </a:pPr>
            <a:r>
              <a:rPr lang="es-ES" sz="2000" err="1"/>
              <a:t>Learn</a:t>
            </a:r>
            <a:r>
              <a:rPr lang="es-ES" sz="2000"/>
              <a:t> </a:t>
            </a:r>
            <a:r>
              <a:rPr lang="es-ES" sz="2000" err="1"/>
              <a:t>what</a:t>
            </a:r>
            <a:r>
              <a:rPr lang="es-ES" sz="2000"/>
              <a:t> </a:t>
            </a:r>
            <a:r>
              <a:rPr lang="es-ES" sz="2000" err="1"/>
              <a:t>an</a:t>
            </a:r>
            <a:r>
              <a:rPr lang="es-ES" sz="2000"/>
              <a:t> Azure Virtual Machine </a:t>
            </a:r>
            <a:r>
              <a:rPr lang="es-ES" sz="2000" err="1"/>
              <a:t>is</a:t>
            </a:r>
            <a:r>
              <a:rPr lang="es-ES" sz="2000"/>
              <a:t> </a:t>
            </a:r>
            <a:r>
              <a:rPr lang="es-ES" sz="2000" err="1"/>
              <a:t>composed</a:t>
            </a:r>
            <a:r>
              <a:rPr lang="es-ES" sz="2000"/>
              <a:t> </a:t>
            </a:r>
            <a:r>
              <a:rPr lang="es-ES" sz="2000" err="1"/>
              <a:t>of</a:t>
            </a:r>
            <a:endParaRPr lang="es-ES" sz="2000"/>
          </a:p>
          <a:p>
            <a:pPr marL="457200" indent="-457200">
              <a:buFont typeface="Arial" panose="020B0604020202020204" pitchFamily="34" charset="0"/>
              <a:buChar char="•"/>
            </a:pPr>
            <a:r>
              <a:rPr lang="es-ES" sz="2000"/>
              <a:t>Use </a:t>
            </a:r>
            <a:r>
              <a:rPr lang="es-ES" sz="2000" err="1"/>
              <a:t>Image</a:t>
            </a:r>
            <a:r>
              <a:rPr lang="es-ES" sz="2000"/>
              <a:t> </a:t>
            </a:r>
            <a:r>
              <a:rPr lang="es-ES" sz="2000" err="1"/>
              <a:t>Builder</a:t>
            </a:r>
            <a:r>
              <a:rPr lang="es-ES" sz="2000"/>
              <a:t> </a:t>
            </a:r>
            <a:r>
              <a:rPr lang="es-ES" sz="2000" err="1"/>
              <a:t>to</a:t>
            </a:r>
            <a:r>
              <a:rPr lang="es-ES" sz="2000"/>
              <a:t> </a:t>
            </a:r>
            <a:r>
              <a:rPr lang="es-ES" sz="2000" err="1"/>
              <a:t>Create</a:t>
            </a:r>
            <a:r>
              <a:rPr lang="es-ES" sz="2000"/>
              <a:t> a Linux </a:t>
            </a:r>
            <a:r>
              <a:rPr lang="es-ES" sz="2000" err="1"/>
              <a:t>image</a:t>
            </a:r>
            <a:r>
              <a:rPr lang="es-ES" sz="2000"/>
              <a:t> </a:t>
            </a:r>
            <a:r>
              <a:rPr lang="es-ES" sz="2000" err="1"/>
              <a:t>with</a:t>
            </a:r>
            <a:r>
              <a:rPr lang="es-ES" sz="2000"/>
              <a:t> NGINX </a:t>
            </a:r>
            <a:r>
              <a:rPr lang="es-ES" sz="2000" err="1"/>
              <a:t>installed</a:t>
            </a:r>
            <a:endParaRPr lang="es-ES" sz="2000"/>
          </a:p>
          <a:p>
            <a:pPr marL="457200" indent="-457200">
              <a:buFont typeface="Arial" panose="020B0604020202020204" pitchFamily="34" charset="0"/>
              <a:buChar char="•"/>
            </a:pPr>
            <a:r>
              <a:rPr lang="es-ES" sz="2000" err="1"/>
              <a:t>Learn</a:t>
            </a:r>
            <a:r>
              <a:rPr lang="es-ES" sz="2000"/>
              <a:t> </a:t>
            </a:r>
            <a:r>
              <a:rPr lang="es-ES" sz="2000" err="1"/>
              <a:t>about</a:t>
            </a:r>
            <a:r>
              <a:rPr lang="es-ES" sz="2000"/>
              <a:t> </a:t>
            </a:r>
            <a:r>
              <a:rPr lang="es-ES" sz="2000" err="1"/>
              <a:t>custom</a:t>
            </a:r>
            <a:r>
              <a:rPr lang="es-ES" sz="2000"/>
              <a:t> </a:t>
            </a:r>
            <a:r>
              <a:rPr lang="es-ES" sz="2000" err="1"/>
              <a:t>build</a:t>
            </a:r>
            <a:r>
              <a:rPr lang="es-ES" sz="2000"/>
              <a:t> </a:t>
            </a:r>
            <a:r>
              <a:rPr lang="es-ES" sz="2000" err="1"/>
              <a:t>images</a:t>
            </a:r>
            <a:r>
              <a:rPr lang="es-ES" sz="2000"/>
              <a:t> </a:t>
            </a:r>
            <a:r>
              <a:rPr lang="es-ES" sz="2000" err="1"/>
              <a:t>with</a:t>
            </a:r>
            <a:r>
              <a:rPr lang="es-ES" sz="2000"/>
              <a:t> </a:t>
            </a:r>
            <a:r>
              <a:rPr lang="es-ES" sz="2000" err="1"/>
              <a:t>Image</a:t>
            </a:r>
            <a:r>
              <a:rPr lang="es-ES" sz="2000"/>
              <a:t> </a:t>
            </a:r>
            <a:r>
              <a:rPr lang="es-ES" sz="2000" err="1"/>
              <a:t>Builder</a:t>
            </a:r>
            <a:endParaRPr lang="es-ES" sz="2000"/>
          </a:p>
          <a:p>
            <a:pPr marL="457200" indent="-457200">
              <a:buFont typeface="Arial" panose="020B0604020202020204" pitchFamily="34" charset="0"/>
              <a:buChar char="•"/>
            </a:pPr>
            <a:r>
              <a:rPr lang="es-ES" sz="2000" err="1"/>
              <a:t>Create</a:t>
            </a:r>
            <a:r>
              <a:rPr lang="es-ES" sz="2000"/>
              <a:t> a Pipeline/Action </a:t>
            </a:r>
            <a:r>
              <a:rPr lang="es-ES" sz="2000" err="1"/>
              <a:t>that</a:t>
            </a:r>
            <a:r>
              <a:rPr lang="es-ES" sz="2000"/>
              <a:t> rule </a:t>
            </a:r>
            <a:r>
              <a:rPr lang="es-ES" sz="2000" err="1"/>
              <a:t>them</a:t>
            </a:r>
            <a:r>
              <a:rPr lang="es-ES" sz="2000"/>
              <a:t> </a:t>
            </a:r>
            <a:r>
              <a:rPr lang="es-ES" sz="2000" err="1"/>
              <a:t>all</a:t>
            </a:r>
            <a:endParaRPr lang="es-ES" sz="2000"/>
          </a:p>
        </p:txBody>
      </p:sp>
    </p:spTree>
    <p:extLst>
      <p:ext uri="{BB962C8B-B14F-4D97-AF65-F5344CB8AC3E}">
        <p14:creationId xmlns:p14="http://schemas.microsoft.com/office/powerpoint/2010/main" val="223678638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6DF774EC-B496-4004-B4F6-8432841C1474}"/>
              </a:ext>
            </a:extLst>
          </p:cNvPr>
          <p:cNvSpPr/>
          <p:nvPr/>
        </p:nvSpPr>
        <p:spPr>
          <a:xfrm>
            <a:off x="2979765" y="1543785"/>
            <a:ext cx="4428193" cy="4428193"/>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Graphic 8">
            <a:extLst>
              <a:ext uri="{FF2B5EF4-FFF2-40B4-BE49-F238E27FC236}">
                <a16:creationId xmlns:a16="http://schemas.microsoft.com/office/drawing/2014/main" id="{8829728F-A358-466A-8E5A-AA8B089A16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8256" y="2408574"/>
            <a:ext cx="2630629" cy="1853403"/>
          </a:xfrm>
          <a:prstGeom prst="rect">
            <a:avLst/>
          </a:prstGeom>
        </p:spPr>
      </p:pic>
      <p:sp>
        <p:nvSpPr>
          <p:cNvPr id="44" name="Rectangle 43">
            <a:extLst>
              <a:ext uri="{FF2B5EF4-FFF2-40B4-BE49-F238E27FC236}">
                <a16:creationId xmlns:a16="http://schemas.microsoft.com/office/drawing/2014/main" id="{D01BCDDB-B8C0-4130-9490-ED1CB3933F5E}"/>
              </a:ext>
            </a:extLst>
          </p:cNvPr>
          <p:cNvSpPr/>
          <p:nvPr/>
        </p:nvSpPr>
        <p:spPr bwMode="auto">
          <a:xfrm>
            <a:off x="766197" y="1262468"/>
            <a:ext cx="2738227" cy="3877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gn="ctr" defTabSz="913927" fontAlgn="base">
              <a:lnSpc>
                <a:spcPct val="90000"/>
              </a:lnSpc>
              <a:spcBef>
                <a:spcPct val="0"/>
              </a:spcBef>
              <a:spcAft>
                <a:spcPct val="0"/>
              </a:spcAft>
              <a:defRPr/>
            </a:pPr>
            <a:r>
              <a:rPr lang="en-US" sz="1400" kern="0">
                <a:solidFill>
                  <a:srgbClr val="002050"/>
                </a:solidFill>
                <a:latin typeface="Segoe UI Semibold" panose="020B0702040204020203" pitchFamily="34" charset="0"/>
                <a:cs typeface="Segoe UI" panose="020B0502040204020203" pitchFamily="34" charset="0"/>
              </a:rPr>
              <a:t>Cloud Center of Excellence (CCOE)</a:t>
            </a:r>
          </a:p>
        </p:txBody>
      </p:sp>
      <p:sp>
        <p:nvSpPr>
          <p:cNvPr id="40" name="TextBox 39">
            <a:extLst>
              <a:ext uri="{FF2B5EF4-FFF2-40B4-BE49-F238E27FC236}">
                <a16:creationId xmlns:a16="http://schemas.microsoft.com/office/drawing/2014/main" id="{2BEBEF08-12ED-421A-B5D8-EC143151E740}"/>
              </a:ext>
            </a:extLst>
          </p:cNvPr>
          <p:cNvSpPr txBox="1"/>
          <p:nvPr/>
        </p:nvSpPr>
        <p:spPr>
          <a:xfrm>
            <a:off x="972013" y="1600727"/>
            <a:ext cx="2432352" cy="1259154"/>
          </a:xfrm>
          <a:prstGeom prst="rect">
            <a:avLst/>
          </a:prstGeom>
          <a:noFill/>
        </p:spPr>
        <p:txBody>
          <a:bodyPr wrap="square" lIns="179285" tIns="143428" rIns="179285" bIns="143428" rtlCol="0">
            <a:spAutoFit/>
          </a:bodyPr>
          <a:lstStyle/>
          <a:p>
            <a:pPr marL="91440" marR="0" lvl="0" indent="-182880" defTabSz="914367" rtl="0" eaLnBrk="1" fontAlgn="auto" latinLnBrk="0" hangingPunct="1">
              <a:spcBef>
                <a:spcPts val="0"/>
              </a:spcBef>
              <a:spcAft>
                <a:spcPts val="588"/>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cs typeface="Segoe UI" panose="020B0502040204020203" pitchFamily="34" charset="0"/>
              </a:rPr>
              <a:t>Provision Tenant Infra</a:t>
            </a:r>
          </a:p>
          <a:p>
            <a:pPr marL="91440" marR="0" lvl="0" indent="-182880" defTabSz="914367" rtl="0" eaLnBrk="1" fontAlgn="auto" latinLnBrk="0" hangingPunct="1">
              <a:spcBef>
                <a:spcPts val="0"/>
              </a:spcBef>
              <a:spcAft>
                <a:spcPts val="588"/>
              </a:spcAft>
              <a:buClrTx/>
              <a:buSzTx/>
              <a:buFont typeface="Wingdings" panose="05000000000000000000" pitchFamily="2" charset="2"/>
              <a:buChar char="§"/>
              <a:tabLst/>
              <a:defRPr/>
            </a:pPr>
            <a:r>
              <a:rPr lang="en-US" sz="1200">
                <a:solidFill>
                  <a:srgbClr val="000000">
                    <a:lumMod val="65000"/>
                    <a:lumOff val="35000"/>
                  </a:srgbClr>
                </a:solidFill>
                <a:latin typeface="Segoe UI" panose="020B0502040204020203" pitchFamily="34" charset="0"/>
                <a:cs typeface="Segoe UI" panose="020B0502040204020203" pitchFamily="34" charset="0"/>
              </a:rPr>
              <a:t>Assign Policies</a:t>
            </a:r>
          </a:p>
          <a:p>
            <a:pPr marL="91440" marR="0" lvl="0" indent="-182880" defTabSz="914367" rtl="0" eaLnBrk="1" fontAlgn="auto" latinLnBrk="0" hangingPunct="1">
              <a:spcBef>
                <a:spcPts val="0"/>
              </a:spcBef>
              <a:spcAft>
                <a:spcPts val="588"/>
              </a:spcAft>
              <a:buClrTx/>
              <a:buSzTx/>
              <a:buFont typeface="Wingdings" panose="05000000000000000000" pitchFamily="2" charset="2"/>
              <a:buChar char="§"/>
              <a:tabLst/>
              <a:defRPr/>
            </a:pPr>
            <a:r>
              <a:rPr lang="en-US" sz="1200">
                <a:solidFill>
                  <a:srgbClr val="000000">
                    <a:lumMod val="65000"/>
                    <a:lumOff val="35000"/>
                  </a:srgbClr>
                </a:solidFill>
                <a:latin typeface="Segoe UI" panose="020B0502040204020203" pitchFamily="34" charset="0"/>
                <a:cs typeface="Segoe UI" panose="020B0502040204020203" pitchFamily="34" charset="0"/>
              </a:rPr>
              <a:t>Assign RBAC</a:t>
            </a:r>
          </a:p>
          <a:p>
            <a:pPr marL="91440" marR="0" lvl="0" indent="-182880" defTabSz="914367" rtl="0" eaLnBrk="1" fontAlgn="auto" latinLnBrk="0" hangingPunct="1">
              <a:spcBef>
                <a:spcPts val="0"/>
              </a:spcBef>
              <a:spcAft>
                <a:spcPts val="588"/>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cs typeface="Segoe UI" panose="020B0502040204020203" pitchFamily="34" charset="0"/>
              </a:rPr>
              <a:t>Create Subscriptions</a:t>
            </a:r>
          </a:p>
        </p:txBody>
      </p:sp>
      <p:sp>
        <p:nvSpPr>
          <p:cNvPr id="71" name="Rectangle 70">
            <a:extLst>
              <a:ext uri="{FF2B5EF4-FFF2-40B4-BE49-F238E27FC236}">
                <a16:creationId xmlns:a16="http://schemas.microsoft.com/office/drawing/2014/main" id="{86058480-BF9C-4B16-B0BA-0770FADBE7DE}"/>
              </a:ext>
            </a:extLst>
          </p:cNvPr>
          <p:cNvSpPr/>
          <p:nvPr/>
        </p:nvSpPr>
        <p:spPr bwMode="auto">
          <a:xfrm>
            <a:off x="1019526" y="4575985"/>
            <a:ext cx="1814072"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gn="ctr" defTabSz="913927" fontAlgn="base">
              <a:lnSpc>
                <a:spcPct val="90000"/>
              </a:lnSpc>
              <a:spcBef>
                <a:spcPct val="0"/>
              </a:spcBef>
              <a:spcAft>
                <a:spcPct val="0"/>
              </a:spcAft>
              <a:defRPr/>
            </a:pPr>
            <a:r>
              <a:rPr lang="en-US" sz="1400" kern="0">
                <a:solidFill>
                  <a:srgbClr val="002050"/>
                </a:solidFill>
                <a:latin typeface="Segoe UI Semibold" panose="020B0702040204020203" pitchFamily="34" charset="0"/>
                <a:cs typeface="Segoe UI" panose="020B0502040204020203" pitchFamily="34" charset="0"/>
              </a:rPr>
              <a:t>App Team/DevOps</a:t>
            </a:r>
          </a:p>
        </p:txBody>
      </p:sp>
      <p:sp>
        <p:nvSpPr>
          <p:cNvPr id="77" name="TextBox 76">
            <a:extLst>
              <a:ext uri="{FF2B5EF4-FFF2-40B4-BE49-F238E27FC236}">
                <a16:creationId xmlns:a16="http://schemas.microsoft.com/office/drawing/2014/main" id="{96D7761F-F673-4128-B90D-EA459B2C7EB2}"/>
              </a:ext>
            </a:extLst>
          </p:cNvPr>
          <p:cNvSpPr txBox="1"/>
          <p:nvPr/>
        </p:nvSpPr>
        <p:spPr>
          <a:xfrm>
            <a:off x="916709" y="4818008"/>
            <a:ext cx="2432352" cy="997543"/>
          </a:xfrm>
          <a:prstGeom prst="rect">
            <a:avLst/>
          </a:prstGeom>
          <a:noFill/>
        </p:spPr>
        <p:txBody>
          <a:bodyPr wrap="square" lIns="179285" tIns="143428" rIns="179285" bIns="143428" rtlCol="0">
            <a:spAutoFit/>
          </a:bodyPr>
          <a:lstStyle/>
          <a:p>
            <a:pPr marL="91440" indent="-182880" defTabSz="914367">
              <a:spcAft>
                <a:spcPts val="588"/>
              </a:spcAft>
              <a:buFont typeface="Wingdings" panose="05000000000000000000" pitchFamily="2" charset="2"/>
              <a:buChar char="§"/>
              <a:defRPr/>
            </a:pPr>
            <a:r>
              <a:rPr lang="en-US" sz="1200">
                <a:solidFill>
                  <a:srgbClr val="000000">
                    <a:lumMod val="65000"/>
                    <a:lumOff val="35000"/>
                  </a:srgbClr>
                </a:solidFill>
                <a:latin typeface="Segoe UI" panose="020B0502040204020203" pitchFamily="34" charset="0"/>
                <a:cs typeface="Segoe UI" panose="020B0502040204020203" pitchFamily="34" charset="0"/>
              </a:rPr>
              <a:t>Create Pipelines</a:t>
            </a:r>
          </a:p>
          <a:p>
            <a:pPr marL="91440" indent="-182880" defTabSz="914367">
              <a:spcAft>
                <a:spcPts val="588"/>
              </a:spcAft>
              <a:buFont typeface="Wingdings" panose="05000000000000000000" pitchFamily="2" charset="2"/>
              <a:buChar char="§"/>
              <a:defRPr/>
            </a:pPr>
            <a:r>
              <a:rPr lang="en-US" sz="1200">
                <a:solidFill>
                  <a:srgbClr val="000000">
                    <a:lumMod val="65000"/>
                    <a:lumOff val="35000"/>
                  </a:srgbClr>
                </a:solidFill>
                <a:latin typeface="Segoe UI" panose="020B0502040204020203" pitchFamily="34" charset="0"/>
                <a:cs typeface="Segoe UI" panose="020B0502040204020203" pitchFamily="34" charset="0"/>
              </a:rPr>
              <a:t>Deploy App Infra</a:t>
            </a:r>
          </a:p>
          <a:p>
            <a:pPr marL="91440" indent="-182880" defTabSz="914367">
              <a:spcAft>
                <a:spcPts val="588"/>
              </a:spcAft>
              <a:buFont typeface="Wingdings" panose="05000000000000000000" pitchFamily="2" charset="2"/>
              <a:buChar char="§"/>
              <a:defRPr/>
            </a:pPr>
            <a:r>
              <a:rPr lang="en-US" sz="1200">
                <a:solidFill>
                  <a:srgbClr val="000000">
                    <a:lumMod val="65000"/>
                    <a:lumOff val="35000"/>
                  </a:srgbClr>
                </a:solidFill>
                <a:latin typeface="Segoe UI" panose="020B0502040204020203" pitchFamily="34" charset="0"/>
                <a:cs typeface="Segoe UI" panose="020B0502040204020203" pitchFamily="34" charset="0"/>
              </a:rPr>
              <a:t>Deploy Apps</a:t>
            </a:r>
          </a:p>
        </p:txBody>
      </p:sp>
      <p:sp>
        <p:nvSpPr>
          <p:cNvPr id="62" name="TextBox 61">
            <a:extLst>
              <a:ext uri="{FF2B5EF4-FFF2-40B4-BE49-F238E27FC236}">
                <a16:creationId xmlns:a16="http://schemas.microsoft.com/office/drawing/2014/main" id="{3CA1A958-0428-4D21-B4E8-FEE971A29D5F}"/>
              </a:ext>
            </a:extLst>
          </p:cNvPr>
          <p:cNvSpPr txBox="1"/>
          <p:nvPr/>
        </p:nvSpPr>
        <p:spPr>
          <a:xfrm>
            <a:off x="3701111" y="4417402"/>
            <a:ext cx="3038167" cy="480131"/>
          </a:xfrm>
          <a:prstGeom prst="rect">
            <a:avLst/>
          </a:prstGeom>
          <a:noFill/>
        </p:spPr>
        <p:txBody>
          <a:bodyPr wrap="square" rtlCol="0">
            <a:spAutoFit/>
          </a:bodyPr>
          <a:lstStyle/>
          <a:p>
            <a:pPr lvl="0" algn="ctr" defTabSz="914367" fontAlgn="base">
              <a:lnSpc>
                <a:spcPct val="90000"/>
              </a:lnSpc>
              <a:spcBef>
                <a:spcPct val="0"/>
              </a:spcBef>
              <a:spcAft>
                <a:spcPct val="0"/>
              </a:spcAft>
              <a:tabLst>
                <a:tab pos="1479993" algn="l"/>
              </a:tabLst>
              <a:defRPr/>
            </a:pPr>
            <a:r>
              <a:rPr lang="en-US" sz="1400">
                <a:ln w="3175">
                  <a:noFill/>
                </a:ln>
                <a:solidFill>
                  <a:schemeClr val="tx1">
                    <a:lumMod val="85000"/>
                    <a:lumOff val="15000"/>
                  </a:schemeClr>
                </a:solidFill>
                <a:latin typeface="Segoe UI" panose="020B0502040204020203" pitchFamily="34" charset="0"/>
                <a:cs typeface="Segoe UI" panose="020B0502040204020203" pitchFamily="34" charset="0"/>
              </a:rPr>
              <a:t>Provision and manage the lifecycle of resources in a declarative way</a:t>
            </a:r>
          </a:p>
        </p:txBody>
      </p:sp>
      <p:sp>
        <p:nvSpPr>
          <p:cNvPr id="83" name="TextBox 82">
            <a:extLst>
              <a:ext uri="{FF2B5EF4-FFF2-40B4-BE49-F238E27FC236}">
                <a16:creationId xmlns:a16="http://schemas.microsoft.com/office/drawing/2014/main" id="{ECCA0B83-F085-476E-8064-A83D44134A88}"/>
              </a:ext>
            </a:extLst>
          </p:cNvPr>
          <p:cNvSpPr txBox="1"/>
          <p:nvPr/>
        </p:nvSpPr>
        <p:spPr>
          <a:xfrm>
            <a:off x="7262186" y="1121150"/>
            <a:ext cx="3455913" cy="392742"/>
          </a:xfrm>
          <a:prstGeom prst="rect">
            <a:avLst/>
          </a:prstGeom>
          <a:noFill/>
        </p:spPr>
        <p:txBody>
          <a:bodyPr wrap="square" lIns="0" tIns="0" rIns="0" bIns="0" rtlCol="0">
            <a:noAutofit/>
          </a:bodyPr>
          <a:lstStyle/>
          <a:p>
            <a:pPr marR="0" indent="0" algn="ctr" defTabSz="913927" fontAlgn="base">
              <a:lnSpc>
                <a:spcPct val="90000"/>
              </a:lnSpc>
              <a:spcBef>
                <a:spcPct val="0"/>
              </a:spcBef>
              <a:spcAft>
                <a:spcPct val="0"/>
              </a:spcAft>
              <a:buClrTx/>
              <a:buSzTx/>
              <a:buFontTx/>
              <a:buNone/>
              <a:tabLst/>
              <a:defRPr/>
            </a:pPr>
            <a:r>
              <a:rPr lang="en-US" sz="1400" kern="0">
                <a:solidFill>
                  <a:srgbClr val="0070C0"/>
                </a:solidFill>
                <a:latin typeface="Segoe UI Semibold" panose="020B0702040204020203" pitchFamily="34" charset="0"/>
                <a:cs typeface="Segoe UI" panose="020B0502040204020203" pitchFamily="34" charset="0"/>
              </a:rPr>
              <a:t>Declarative Approaches</a:t>
            </a:r>
          </a:p>
        </p:txBody>
      </p:sp>
      <p:sp>
        <p:nvSpPr>
          <p:cNvPr id="85" name="Rectangle 84">
            <a:extLst>
              <a:ext uri="{FF2B5EF4-FFF2-40B4-BE49-F238E27FC236}">
                <a16:creationId xmlns:a16="http://schemas.microsoft.com/office/drawing/2014/main" id="{7BA424AC-89FD-46C7-9225-310151B47516}"/>
              </a:ext>
            </a:extLst>
          </p:cNvPr>
          <p:cNvSpPr/>
          <p:nvPr/>
        </p:nvSpPr>
        <p:spPr>
          <a:xfrm>
            <a:off x="8378378" y="1407117"/>
            <a:ext cx="2579324" cy="987963"/>
          </a:xfrm>
          <a:prstGeom prst="rect">
            <a:avLst/>
          </a:prstGeom>
        </p:spPr>
        <p:txBody>
          <a:bodyPr wrap="square" lIns="0">
            <a:spAutoFit/>
          </a:bodyPr>
          <a:lstStyle/>
          <a:p>
            <a:pPr marL="137160" indent="-228600" defTabSz="914367">
              <a:lnSpc>
                <a:spcPct val="90000"/>
              </a:lnSpc>
              <a:spcAft>
                <a:spcPts val="588"/>
              </a:spcAft>
              <a:buFont typeface="+mj-lt"/>
              <a:buAutoNum type="arabicPeriod"/>
              <a:defRPr/>
            </a:pPr>
            <a:r>
              <a:rPr lang="en-US" sz="1200">
                <a:solidFill>
                  <a:srgbClr val="000000">
                    <a:lumMod val="65000"/>
                    <a:lumOff val="35000"/>
                  </a:srgbClr>
                </a:solidFill>
                <a:latin typeface="Segoe UI" panose="020B0502040204020203" pitchFamily="34" charset="0"/>
                <a:cs typeface="Segoe UI" panose="020B0502040204020203" pitchFamily="34" charset="0"/>
              </a:rPr>
              <a:t>Infra as Code</a:t>
            </a:r>
          </a:p>
          <a:p>
            <a:pPr marL="137160" indent="-228600" defTabSz="914367">
              <a:lnSpc>
                <a:spcPct val="90000"/>
              </a:lnSpc>
              <a:spcAft>
                <a:spcPts val="588"/>
              </a:spcAft>
              <a:buFont typeface="+mj-lt"/>
              <a:buAutoNum type="arabicPeriod"/>
              <a:defRPr/>
            </a:pPr>
            <a:r>
              <a:rPr lang="en-US" sz="1200">
                <a:solidFill>
                  <a:srgbClr val="000000">
                    <a:lumMod val="65000"/>
                    <a:lumOff val="35000"/>
                  </a:srgbClr>
                </a:solidFill>
                <a:latin typeface="Segoe UI" panose="020B0502040204020203" pitchFamily="34" charset="0"/>
                <a:cs typeface="Segoe UI" panose="020B0502040204020203" pitchFamily="34" charset="0"/>
              </a:rPr>
              <a:t>Policy as Code </a:t>
            </a:r>
          </a:p>
          <a:p>
            <a:pPr marL="137160" indent="-228600" defTabSz="914367">
              <a:lnSpc>
                <a:spcPct val="90000"/>
              </a:lnSpc>
              <a:spcAft>
                <a:spcPts val="588"/>
              </a:spcAft>
              <a:buFont typeface="+mj-lt"/>
              <a:buAutoNum type="arabicPeriod"/>
              <a:defRPr/>
            </a:pPr>
            <a:r>
              <a:rPr lang="en-US" sz="1200">
                <a:solidFill>
                  <a:srgbClr val="000000">
                    <a:lumMod val="65000"/>
                    <a:lumOff val="35000"/>
                  </a:srgbClr>
                </a:solidFill>
                <a:latin typeface="Segoe UI" panose="020B0502040204020203" pitchFamily="34" charset="0"/>
                <a:cs typeface="Segoe UI" panose="020B0502040204020203" pitchFamily="34" charset="0"/>
              </a:rPr>
              <a:t>Config as Code</a:t>
            </a:r>
          </a:p>
          <a:p>
            <a:pPr marL="137160" indent="-228600" defTabSz="914367">
              <a:lnSpc>
                <a:spcPct val="90000"/>
              </a:lnSpc>
              <a:spcAft>
                <a:spcPts val="588"/>
              </a:spcAft>
              <a:buFont typeface="+mj-lt"/>
              <a:buAutoNum type="arabicPeriod"/>
              <a:defRPr/>
            </a:pPr>
            <a:r>
              <a:rPr lang="en-US" sz="1200">
                <a:solidFill>
                  <a:srgbClr val="000000">
                    <a:lumMod val="65000"/>
                    <a:lumOff val="35000"/>
                  </a:srgbClr>
                </a:solidFill>
                <a:latin typeface="Segoe UI" panose="020B0502040204020203" pitchFamily="34" charset="0"/>
                <a:cs typeface="Segoe UI" panose="020B0502040204020203" pitchFamily="34" charset="0"/>
              </a:rPr>
              <a:t>Role based access as Code</a:t>
            </a:r>
          </a:p>
        </p:txBody>
      </p:sp>
      <p:sp>
        <p:nvSpPr>
          <p:cNvPr id="87" name="TextBox 86">
            <a:extLst>
              <a:ext uri="{FF2B5EF4-FFF2-40B4-BE49-F238E27FC236}">
                <a16:creationId xmlns:a16="http://schemas.microsoft.com/office/drawing/2014/main" id="{9BB5E2B8-84FC-4F73-A4B0-256EFEBFA382}"/>
              </a:ext>
            </a:extLst>
          </p:cNvPr>
          <p:cNvSpPr txBox="1"/>
          <p:nvPr/>
        </p:nvSpPr>
        <p:spPr>
          <a:xfrm>
            <a:off x="8014864" y="2744768"/>
            <a:ext cx="3455912" cy="243172"/>
          </a:xfrm>
          <a:prstGeom prst="rect">
            <a:avLst/>
          </a:prstGeom>
          <a:noFill/>
        </p:spPr>
        <p:txBody>
          <a:bodyPr wrap="square" lIns="0" tIns="0" rIns="0" bIns="0" rtlCol="0">
            <a:noAutofit/>
          </a:bodyPr>
          <a:lstStyle/>
          <a:p>
            <a:pPr lvl="0" defTabSz="913927" fontAlgn="base">
              <a:lnSpc>
                <a:spcPct val="90000"/>
              </a:lnSpc>
              <a:spcBef>
                <a:spcPct val="0"/>
              </a:spcBef>
              <a:spcAft>
                <a:spcPct val="0"/>
              </a:spcAft>
              <a:defRPr/>
            </a:pPr>
            <a:r>
              <a:rPr lang="en-US" sz="1400" kern="0">
                <a:solidFill>
                  <a:srgbClr val="0070C0"/>
                </a:solidFill>
                <a:latin typeface="Segoe UI Semibold" panose="020B0702040204020203" pitchFamily="34" charset="0"/>
                <a:cs typeface="Segoe UI" panose="020B0502040204020203" pitchFamily="34" charset="0"/>
              </a:rPr>
              <a:t>Capabilities Provided</a:t>
            </a:r>
          </a:p>
        </p:txBody>
      </p:sp>
      <p:grpSp>
        <p:nvGrpSpPr>
          <p:cNvPr id="88" name="Group 87">
            <a:extLst>
              <a:ext uri="{FF2B5EF4-FFF2-40B4-BE49-F238E27FC236}">
                <a16:creationId xmlns:a16="http://schemas.microsoft.com/office/drawing/2014/main" id="{C5943851-E133-4090-8616-15187F14C5B9}"/>
              </a:ext>
            </a:extLst>
          </p:cNvPr>
          <p:cNvGrpSpPr/>
          <p:nvPr/>
        </p:nvGrpSpPr>
        <p:grpSpPr>
          <a:xfrm>
            <a:off x="7943958" y="2981608"/>
            <a:ext cx="4522316" cy="3465368"/>
            <a:chOff x="7030675" y="2750208"/>
            <a:chExt cx="4522316" cy="3465368"/>
          </a:xfrm>
        </p:grpSpPr>
        <p:grpSp>
          <p:nvGrpSpPr>
            <p:cNvPr id="103" name="Group 102">
              <a:extLst>
                <a:ext uri="{FF2B5EF4-FFF2-40B4-BE49-F238E27FC236}">
                  <a16:creationId xmlns:a16="http://schemas.microsoft.com/office/drawing/2014/main" id="{2D374C9C-EB05-4C46-BDB4-A0C07C1DB702}"/>
                </a:ext>
              </a:extLst>
            </p:cNvPr>
            <p:cNvGrpSpPr/>
            <p:nvPr/>
          </p:nvGrpSpPr>
          <p:grpSpPr>
            <a:xfrm>
              <a:off x="7271662" y="2750208"/>
              <a:ext cx="3464955" cy="862852"/>
              <a:chOff x="8944937" y="3110095"/>
              <a:chExt cx="2623259" cy="862852"/>
            </a:xfrm>
          </p:grpSpPr>
          <p:sp>
            <p:nvSpPr>
              <p:cNvPr id="119" name="TextBox 118">
                <a:extLst>
                  <a:ext uri="{FF2B5EF4-FFF2-40B4-BE49-F238E27FC236}">
                    <a16:creationId xmlns:a16="http://schemas.microsoft.com/office/drawing/2014/main" id="{A1CD69AC-CC82-435F-89DB-846980B7BAEB}"/>
                  </a:ext>
                </a:extLst>
              </p:cNvPr>
              <p:cNvSpPr txBox="1"/>
              <p:nvPr/>
            </p:nvSpPr>
            <p:spPr>
              <a:xfrm>
                <a:off x="8944937" y="3110095"/>
                <a:ext cx="2487647" cy="4835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Day </a:t>
                </a:r>
                <a:r>
                  <a:rPr lang="en-US" sz="1400">
                    <a:latin typeface="Segoe UI Semibold"/>
                  </a:rPr>
                  <a:t>O</a:t>
                </a:r>
                <a:r>
                  <a:rPr kumimoji="0" lang="en-US" sz="1400" b="0" i="0" u="none" strike="noStrike" kern="1200" cap="none" spc="0" normalizeH="0" baseline="0" noProof="0">
                    <a:ln>
                      <a:noFill/>
                    </a:ln>
                    <a:effectLst/>
                    <a:uLnTx/>
                    <a:uFillTx/>
                    <a:latin typeface="Segoe UI Semibold"/>
                    <a:ea typeface="+mn-ea"/>
                    <a:cs typeface="+mn-cs"/>
                  </a:rPr>
                  <a:t>ne and @ Scale</a:t>
                </a:r>
              </a:p>
            </p:txBody>
          </p:sp>
          <p:sp>
            <p:nvSpPr>
              <p:cNvPr id="120" name="TextBox 119">
                <a:extLst>
                  <a:ext uri="{FF2B5EF4-FFF2-40B4-BE49-F238E27FC236}">
                    <a16:creationId xmlns:a16="http://schemas.microsoft.com/office/drawing/2014/main" id="{77854AB1-84E8-4AFD-8321-CBE8235AA0E5}"/>
                  </a:ext>
                </a:extLst>
              </p:cNvPr>
              <p:cNvSpPr txBox="1"/>
              <p:nvPr/>
            </p:nvSpPr>
            <p:spPr>
              <a:xfrm>
                <a:off x="8944940" y="3344735"/>
                <a:ext cx="2623256" cy="628212"/>
              </a:xfrm>
              <a:prstGeom prst="rect">
                <a:avLst/>
              </a:prstGeom>
              <a:noFill/>
            </p:spPr>
            <p:txBody>
              <a:bodyPr wrap="square" lIns="179285" tIns="143428" rIns="179285" bIns="143428" rtlCol="0">
                <a:spAutoFit/>
              </a:bodyPr>
              <a:lstStyle/>
              <a:p>
                <a:pPr lvl="0" defTabSz="914367">
                  <a:spcAft>
                    <a:spcPts val="588"/>
                  </a:spcAft>
                  <a:defRPr/>
                </a:pPr>
                <a:r>
                  <a:rPr lang="en-US" sz="1050">
                    <a:latin typeface="Segoe UI"/>
                  </a:rPr>
                  <a:t>Resource Provider coverage from day one and ability to do large scale multi-region deployments</a:t>
                </a:r>
              </a:p>
            </p:txBody>
          </p:sp>
        </p:grpSp>
        <p:grpSp>
          <p:nvGrpSpPr>
            <p:cNvPr id="104" name="Group 103">
              <a:extLst>
                <a:ext uri="{FF2B5EF4-FFF2-40B4-BE49-F238E27FC236}">
                  <a16:creationId xmlns:a16="http://schemas.microsoft.com/office/drawing/2014/main" id="{DA7C8D75-CFB2-446B-A685-300D9491EE7E}"/>
                </a:ext>
              </a:extLst>
            </p:cNvPr>
            <p:cNvGrpSpPr/>
            <p:nvPr/>
          </p:nvGrpSpPr>
          <p:grpSpPr>
            <a:xfrm>
              <a:off x="7271660" y="3478102"/>
              <a:ext cx="4281331" cy="862852"/>
              <a:chOff x="8944937" y="3030585"/>
              <a:chExt cx="3027729" cy="862852"/>
            </a:xfrm>
          </p:grpSpPr>
          <p:sp>
            <p:nvSpPr>
              <p:cNvPr id="117" name="TextBox 116">
                <a:extLst>
                  <a:ext uri="{FF2B5EF4-FFF2-40B4-BE49-F238E27FC236}">
                    <a16:creationId xmlns:a16="http://schemas.microsoft.com/office/drawing/2014/main" id="{D4EE5277-97A1-4ED2-9150-D4BAFA620F34}"/>
                  </a:ext>
                </a:extLst>
              </p:cNvPr>
              <p:cNvSpPr txBox="1"/>
              <p:nvPr/>
            </p:nvSpPr>
            <p:spPr>
              <a:xfrm>
                <a:off x="8944937" y="3030585"/>
                <a:ext cx="3027729" cy="4835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Simplify Authoring</a:t>
                </a:r>
              </a:p>
            </p:txBody>
          </p:sp>
          <p:sp>
            <p:nvSpPr>
              <p:cNvPr id="118" name="TextBox 117">
                <a:extLst>
                  <a:ext uri="{FF2B5EF4-FFF2-40B4-BE49-F238E27FC236}">
                    <a16:creationId xmlns:a16="http://schemas.microsoft.com/office/drawing/2014/main" id="{D0A2FD62-2BC5-47E4-A457-BBECF4891D64}"/>
                  </a:ext>
                </a:extLst>
              </p:cNvPr>
              <p:cNvSpPr txBox="1"/>
              <p:nvPr/>
            </p:nvSpPr>
            <p:spPr>
              <a:xfrm>
                <a:off x="8944937" y="3265225"/>
                <a:ext cx="2620473" cy="628212"/>
              </a:xfrm>
              <a:prstGeom prst="rect">
                <a:avLst/>
              </a:prstGeom>
              <a:noFill/>
            </p:spPr>
            <p:txBody>
              <a:bodyPr wrap="square" lIns="179285" tIns="143428" rIns="179285" bIns="143428" rtlCol="0">
                <a:spAutoFit/>
              </a:bodyPr>
              <a:lstStyle/>
              <a:p>
                <a:pPr marL="171450" lvl="0" indent="-171450" defTabSz="914367">
                  <a:buFont typeface="Wingdings" panose="05000000000000000000" pitchFamily="2" charset="2"/>
                  <a:buChar char="§"/>
                  <a:defRPr/>
                </a:pPr>
                <a:r>
                  <a:rPr lang="en-US" sz="1050">
                    <a:latin typeface="Segoe UI"/>
                  </a:rPr>
                  <a:t>Automated Template generation via Azure Portal</a:t>
                </a:r>
              </a:p>
              <a:p>
                <a:pPr marL="171450" lvl="0" indent="-171450" defTabSz="914367">
                  <a:buFont typeface="Wingdings" panose="05000000000000000000" pitchFamily="2" charset="2"/>
                  <a:buChar char="§"/>
                  <a:defRPr/>
                </a:pPr>
                <a:r>
                  <a:rPr lang="en-US" sz="1050" err="1">
                    <a:latin typeface="Segoe UI"/>
                  </a:rPr>
                  <a:t>VSCode</a:t>
                </a:r>
                <a:r>
                  <a:rPr lang="en-US" sz="1050">
                    <a:latin typeface="Segoe UI"/>
                  </a:rPr>
                  <a:t> extension with </a:t>
                </a:r>
                <a:r>
                  <a:rPr lang="en-US" sz="1050" err="1">
                    <a:latin typeface="Segoe UI"/>
                  </a:rPr>
                  <a:t>intellisense</a:t>
                </a:r>
                <a:r>
                  <a:rPr lang="en-US" sz="1050">
                    <a:latin typeface="Segoe UI"/>
                  </a:rPr>
                  <a:t>, snippets etc.</a:t>
                </a:r>
              </a:p>
            </p:txBody>
          </p:sp>
        </p:grpSp>
        <p:grpSp>
          <p:nvGrpSpPr>
            <p:cNvPr id="106" name="Group 105">
              <a:extLst>
                <a:ext uri="{FF2B5EF4-FFF2-40B4-BE49-F238E27FC236}">
                  <a16:creationId xmlns:a16="http://schemas.microsoft.com/office/drawing/2014/main" id="{9282F25A-9BFC-4263-A7D5-BBC647D88066}"/>
                </a:ext>
              </a:extLst>
            </p:cNvPr>
            <p:cNvGrpSpPr/>
            <p:nvPr/>
          </p:nvGrpSpPr>
          <p:grpSpPr>
            <a:xfrm>
              <a:off x="7271663" y="4285506"/>
              <a:ext cx="3792922" cy="1032129"/>
              <a:chOff x="8944937" y="3030585"/>
              <a:chExt cx="2871558" cy="1032129"/>
            </a:xfrm>
          </p:grpSpPr>
          <p:sp>
            <p:nvSpPr>
              <p:cNvPr id="115" name="TextBox 114">
                <a:extLst>
                  <a:ext uri="{FF2B5EF4-FFF2-40B4-BE49-F238E27FC236}">
                    <a16:creationId xmlns:a16="http://schemas.microsoft.com/office/drawing/2014/main" id="{7C799A77-9647-4C43-8C8F-369AB829F228}"/>
                  </a:ext>
                </a:extLst>
              </p:cNvPr>
              <p:cNvSpPr txBox="1"/>
              <p:nvPr/>
            </p:nvSpPr>
            <p:spPr>
              <a:xfrm>
                <a:off x="8944937" y="3030585"/>
                <a:ext cx="2487647" cy="483557"/>
              </a:xfrm>
              <a:prstGeom prst="rect">
                <a:avLst/>
              </a:prstGeom>
              <a:noFill/>
            </p:spPr>
            <p:txBody>
              <a:bodyPr wrap="square" lIns="179285" tIns="143428" rIns="179285" bIns="143428" rtlCol="0">
                <a:spAutoFit/>
              </a:bodyPr>
              <a:lstStyle/>
              <a:p>
                <a:pPr lvl="0" defTabSz="914367">
                  <a:lnSpc>
                    <a:spcPct val="90000"/>
                  </a:lnSpc>
                  <a:spcAft>
                    <a:spcPts val="588"/>
                  </a:spcAft>
                  <a:defRPr/>
                </a:pPr>
                <a:r>
                  <a:rPr lang="en-US" sz="1400">
                    <a:latin typeface="Segoe UI Semibold"/>
                  </a:rPr>
                  <a:t>Environment Setup</a:t>
                </a:r>
              </a:p>
            </p:txBody>
          </p:sp>
          <p:sp>
            <p:nvSpPr>
              <p:cNvPr id="116" name="TextBox 115">
                <a:extLst>
                  <a:ext uri="{FF2B5EF4-FFF2-40B4-BE49-F238E27FC236}">
                    <a16:creationId xmlns:a16="http://schemas.microsoft.com/office/drawing/2014/main" id="{1FE015C0-E9ED-4150-AAA4-D71C4AD04E14}"/>
                  </a:ext>
                </a:extLst>
              </p:cNvPr>
              <p:cNvSpPr txBox="1"/>
              <p:nvPr/>
            </p:nvSpPr>
            <p:spPr>
              <a:xfrm>
                <a:off x="8944937" y="3265225"/>
                <a:ext cx="2871558" cy="797489"/>
              </a:xfrm>
              <a:prstGeom prst="rect">
                <a:avLst/>
              </a:prstGeom>
              <a:noFill/>
            </p:spPr>
            <p:txBody>
              <a:bodyPr wrap="square" lIns="179285" tIns="143428" rIns="179285" bIns="143428" rtlCol="0">
                <a:spAutoFit/>
              </a:bodyPr>
              <a:lstStyle/>
              <a:p>
                <a:pPr marL="171450" lvl="0" indent="-171450" defTabSz="914367">
                  <a:buFont typeface="Wingdings" panose="05000000000000000000" pitchFamily="2" charset="2"/>
                  <a:buChar char="§"/>
                  <a:defRPr/>
                </a:pPr>
                <a:r>
                  <a:rPr lang="en-US" sz="1050">
                    <a:latin typeface="Segoe UI"/>
                  </a:rPr>
                  <a:t>Tenant, MG and Subscription level deployments</a:t>
                </a:r>
              </a:p>
              <a:p>
                <a:pPr marL="171450" lvl="0" indent="-171450" defTabSz="914367">
                  <a:buFont typeface="Wingdings" panose="05000000000000000000" pitchFamily="2" charset="2"/>
                  <a:buChar char="§"/>
                  <a:defRPr/>
                </a:pPr>
                <a:r>
                  <a:rPr lang="en-US" sz="1050">
                    <a:latin typeface="Segoe UI"/>
                  </a:rPr>
                  <a:t>One-click deployment solutions(Blueprints) to help meet regulations such as ISO, CIS, PCI, FedRAMP</a:t>
                </a:r>
              </a:p>
            </p:txBody>
          </p:sp>
        </p:grpSp>
        <p:grpSp>
          <p:nvGrpSpPr>
            <p:cNvPr id="107" name="Group 106">
              <a:extLst>
                <a:ext uri="{FF2B5EF4-FFF2-40B4-BE49-F238E27FC236}">
                  <a16:creationId xmlns:a16="http://schemas.microsoft.com/office/drawing/2014/main" id="{37191847-550B-46F0-856E-760A8765A160}"/>
                </a:ext>
              </a:extLst>
            </p:cNvPr>
            <p:cNvGrpSpPr/>
            <p:nvPr/>
          </p:nvGrpSpPr>
          <p:grpSpPr>
            <a:xfrm>
              <a:off x="7271658" y="5198580"/>
              <a:ext cx="3705457" cy="1016996"/>
              <a:chOff x="8944937" y="2966977"/>
              <a:chExt cx="2896617" cy="1016996"/>
            </a:xfrm>
          </p:grpSpPr>
          <p:sp>
            <p:nvSpPr>
              <p:cNvPr id="113" name="TextBox 112">
                <a:extLst>
                  <a:ext uri="{FF2B5EF4-FFF2-40B4-BE49-F238E27FC236}">
                    <a16:creationId xmlns:a16="http://schemas.microsoft.com/office/drawing/2014/main" id="{FB6D998A-7B6C-4A16-8E68-C2A521B6C139}"/>
                  </a:ext>
                </a:extLst>
              </p:cNvPr>
              <p:cNvSpPr txBox="1"/>
              <p:nvPr/>
            </p:nvSpPr>
            <p:spPr>
              <a:xfrm>
                <a:off x="8944937" y="2966977"/>
                <a:ext cx="2487647" cy="4835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Integrated</a:t>
                </a:r>
              </a:p>
            </p:txBody>
          </p:sp>
          <p:sp>
            <p:nvSpPr>
              <p:cNvPr id="114" name="TextBox 113">
                <a:extLst>
                  <a:ext uri="{FF2B5EF4-FFF2-40B4-BE49-F238E27FC236}">
                    <a16:creationId xmlns:a16="http://schemas.microsoft.com/office/drawing/2014/main" id="{58BBD72C-6759-4F58-870D-DF2F802F87BC}"/>
                  </a:ext>
                </a:extLst>
              </p:cNvPr>
              <p:cNvSpPr txBox="1"/>
              <p:nvPr/>
            </p:nvSpPr>
            <p:spPr>
              <a:xfrm>
                <a:off x="8944937" y="3209568"/>
                <a:ext cx="2896617" cy="774405"/>
              </a:xfrm>
              <a:prstGeom prst="rect">
                <a:avLst/>
              </a:prstGeom>
              <a:noFill/>
            </p:spPr>
            <p:txBody>
              <a:bodyPr wrap="square" lIns="179285" tIns="143428" rIns="179285" bIns="143428" rtlCol="0">
                <a:spAutoFit/>
              </a:bodyPr>
              <a:lstStyle/>
              <a:p>
                <a:pPr marL="171450" lvl="0" indent="-171450" defTabSz="914367">
                  <a:buFont typeface="Wingdings" panose="05000000000000000000" pitchFamily="2" charset="2"/>
                  <a:buChar char="§"/>
                  <a:defRPr/>
                </a:pPr>
                <a:r>
                  <a:rPr lang="en-US" sz="1050">
                    <a:latin typeface="Segoe UI"/>
                  </a:rPr>
                  <a:t>Azure Policy the remediations</a:t>
                </a:r>
              </a:p>
              <a:p>
                <a:pPr marL="171450" lvl="0" indent="-171450" defTabSz="914367">
                  <a:buFont typeface="Wingdings" panose="05000000000000000000" pitchFamily="2" charset="2"/>
                  <a:buChar char="§"/>
                  <a:defRPr/>
                </a:pPr>
                <a:r>
                  <a:rPr lang="en-US" sz="1050" err="1">
                    <a:latin typeface="Segoe UI"/>
                  </a:rPr>
                  <a:t>AzDevOps</a:t>
                </a:r>
                <a:r>
                  <a:rPr lang="en-US" sz="1050">
                    <a:latin typeface="Segoe UI"/>
                  </a:rPr>
                  <a:t> and GitHub tasks</a:t>
                </a:r>
              </a:p>
              <a:p>
                <a:pPr marL="171450" lvl="0" indent="-171450" defTabSz="914367">
                  <a:buFont typeface="Wingdings" panose="05000000000000000000" pitchFamily="2" charset="2"/>
                  <a:buChar char="§"/>
                  <a:defRPr/>
                </a:pPr>
                <a:r>
                  <a:rPr lang="en-US" sz="1050">
                    <a:latin typeface="Segoe UI"/>
                  </a:rPr>
                  <a:t>Provisioning flexibility with Terraform, Ansible, SNOW </a:t>
                </a:r>
              </a:p>
            </p:txBody>
          </p:sp>
        </p:grpSp>
        <p:pic>
          <p:nvPicPr>
            <p:cNvPr id="109" name="Graphic 108">
              <a:extLst>
                <a:ext uri="{FF2B5EF4-FFF2-40B4-BE49-F238E27FC236}">
                  <a16:creationId xmlns:a16="http://schemas.microsoft.com/office/drawing/2014/main" id="{62E57298-BDB5-44FF-A8CC-48F0B3CDE8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2536" y="2913476"/>
              <a:ext cx="284038" cy="284038"/>
            </a:xfrm>
            <a:prstGeom prst="rect">
              <a:avLst/>
            </a:prstGeom>
          </p:spPr>
        </p:pic>
        <p:pic>
          <p:nvPicPr>
            <p:cNvPr id="110" name="Graphic 109">
              <a:extLst>
                <a:ext uri="{FF2B5EF4-FFF2-40B4-BE49-F238E27FC236}">
                  <a16:creationId xmlns:a16="http://schemas.microsoft.com/office/drawing/2014/main" id="{97899A1B-2ADD-4C15-B3B6-6CC81A1CC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8283" y="3620100"/>
              <a:ext cx="328291" cy="328291"/>
            </a:xfrm>
            <a:prstGeom prst="rect">
              <a:avLst/>
            </a:prstGeom>
          </p:spPr>
        </p:pic>
        <p:pic>
          <p:nvPicPr>
            <p:cNvPr id="111" name="Graphic 110">
              <a:extLst>
                <a:ext uri="{FF2B5EF4-FFF2-40B4-BE49-F238E27FC236}">
                  <a16:creationId xmlns:a16="http://schemas.microsoft.com/office/drawing/2014/main" id="{BCC1B1E4-CF7D-41A5-85D7-77800AE9CC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1239" y="4405815"/>
              <a:ext cx="346803" cy="346803"/>
            </a:xfrm>
            <a:prstGeom prst="rect">
              <a:avLst/>
            </a:prstGeom>
          </p:spPr>
        </p:pic>
        <p:pic>
          <p:nvPicPr>
            <p:cNvPr id="112" name="Graphic 111">
              <a:extLst>
                <a:ext uri="{FF2B5EF4-FFF2-40B4-BE49-F238E27FC236}">
                  <a16:creationId xmlns:a16="http://schemas.microsoft.com/office/drawing/2014/main" id="{6B0F317D-80FD-495A-AC1A-5C587324B7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30675" y="5290731"/>
              <a:ext cx="387929" cy="387929"/>
            </a:xfrm>
            <a:prstGeom prst="rect">
              <a:avLst/>
            </a:prstGeom>
          </p:spPr>
        </p:pic>
      </p:grpSp>
      <p:grpSp>
        <p:nvGrpSpPr>
          <p:cNvPr id="133" name="Group 132">
            <a:extLst>
              <a:ext uri="{FF2B5EF4-FFF2-40B4-BE49-F238E27FC236}">
                <a16:creationId xmlns:a16="http://schemas.microsoft.com/office/drawing/2014/main" id="{75CCD9EF-5399-4789-822F-BD513AB91358}"/>
              </a:ext>
            </a:extLst>
          </p:cNvPr>
          <p:cNvGrpSpPr/>
          <p:nvPr/>
        </p:nvGrpSpPr>
        <p:grpSpPr>
          <a:xfrm>
            <a:off x="4391164" y="2744768"/>
            <a:ext cx="1742459" cy="1301655"/>
            <a:chOff x="4836346" y="2996984"/>
            <a:chExt cx="1742459" cy="1301655"/>
          </a:xfrm>
        </p:grpSpPr>
        <p:sp>
          <p:nvSpPr>
            <p:cNvPr id="130" name="TextBox 129">
              <a:extLst>
                <a:ext uri="{FF2B5EF4-FFF2-40B4-BE49-F238E27FC236}">
                  <a16:creationId xmlns:a16="http://schemas.microsoft.com/office/drawing/2014/main" id="{66B52E92-E1A6-4E7C-AE3D-DA0715199666}"/>
                </a:ext>
              </a:extLst>
            </p:cNvPr>
            <p:cNvSpPr txBox="1"/>
            <p:nvPr/>
          </p:nvSpPr>
          <p:spPr>
            <a:xfrm>
              <a:off x="4968004" y="2996984"/>
              <a:ext cx="1543557" cy="830997"/>
            </a:xfrm>
            <a:prstGeom prst="rect">
              <a:avLst/>
            </a:prstGeom>
            <a:noFill/>
          </p:spPr>
          <p:txBody>
            <a:bodyPr wrap="square" rtlCol="0">
              <a:spAutoFit/>
            </a:bodyPr>
            <a:lstStyle/>
            <a:p>
              <a:pPr algn="ctr"/>
              <a:r>
                <a:rPr lang="en-US" sz="4800" b="1">
                  <a:solidFill>
                    <a:schemeClr val="bg1"/>
                  </a:solidFill>
                  <a:latin typeface="Segoe UI" panose="020B0502040204020203" pitchFamily="34" charset="0"/>
                  <a:cs typeface="Segoe UI" panose="020B0502040204020203" pitchFamily="34" charset="0"/>
                </a:rPr>
                <a:t>70</a:t>
              </a:r>
              <a:r>
                <a:rPr lang="en-US">
                  <a:solidFill>
                    <a:schemeClr val="bg1"/>
                  </a:solidFill>
                  <a:latin typeface="Segoe UI" panose="020B0502040204020203" pitchFamily="34" charset="0"/>
                  <a:cs typeface="Segoe UI" panose="020B0502040204020203" pitchFamily="34" charset="0"/>
                </a:rPr>
                <a:t>%</a:t>
              </a:r>
              <a:endParaRPr lang="en-US" sz="4000">
                <a:solidFill>
                  <a:schemeClr val="bg1"/>
                </a:solidFill>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315A377B-2792-42CF-A3EE-6B8C0DCC4A6A}"/>
                </a:ext>
              </a:extLst>
            </p:cNvPr>
            <p:cNvSpPr txBox="1"/>
            <p:nvPr/>
          </p:nvSpPr>
          <p:spPr>
            <a:xfrm>
              <a:off x="4836346" y="3721558"/>
              <a:ext cx="1742459" cy="577081"/>
            </a:xfrm>
            <a:prstGeom prst="rect">
              <a:avLst/>
            </a:prstGeom>
            <a:noFill/>
          </p:spPr>
          <p:txBody>
            <a:bodyPr wrap="square" rtlCol="0">
              <a:spAutoFit/>
            </a:bodyPr>
            <a:lstStyle/>
            <a:p>
              <a:pPr algn="ctr"/>
              <a:r>
                <a:rPr lang="en-US" sz="1050">
                  <a:solidFill>
                    <a:schemeClr val="bg1"/>
                  </a:solidFill>
                  <a:latin typeface="Segoe UI" panose="020B0502040204020203" pitchFamily="34" charset="0"/>
                  <a:cs typeface="Segoe UI" panose="020B0502040204020203" pitchFamily="34" charset="0"/>
                </a:rPr>
                <a:t># of all resource created declaratively monthly via ARM Templates</a:t>
              </a:r>
            </a:p>
          </p:txBody>
        </p:sp>
      </p:grpSp>
      <p:sp>
        <p:nvSpPr>
          <p:cNvPr id="7" name="TextBox 6">
            <a:extLst>
              <a:ext uri="{FF2B5EF4-FFF2-40B4-BE49-F238E27FC236}">
                <a16:creationId xmlns:a16="http://schemas.microsoft.com/office/drawing/2014/main" id="{B38B4FDD-CFF4-432D-A931-0AC5D8E85D36}"/>
              </a:ext>
            </a:extLst>
          </p:cNvPr>
          <p:cNvSpPr txBox="1"/>
          <p:nvPr/>
        </p:nvSpPr>
        <p:spPr>
          <a:xfrm>
            <a:off x="214097" y="218580"/>
            <a:ext cx="4225837" cy="215444"/>
          </a:xfrm>
          <a:prstGeom prst="rect">
            <a:avLst/>
          </a:prstGeom>
          <a:noFill/>
        </p:spPr>
        <p:txBody>
          <a:bodyPr wrap="none" rtlCol="0">
            <a:spAutoFit/>
          </a:bodyPr>
          <a:lstStyle/>
          <a:p>
            <a:pPr lvl="0">
              <a:defRPr/>
            </a:pPr>
            <a:r>
              <a:rPr lang="en-US" sz="800" spc="300">
                <a:solidFill>
                  <a:prstClr val="black">
                    <a:lumMod val="50000"/>
                    <a:lumOff val="50000"/>
                  </a:prstClr>
                </a:solidFill>
                <a:latin typeface="Segoe UI" panose="020B0502040204020203" pitchFamily="34" charset="0"/>
                <a:cs typeface="Segoe UI" panose="020B0502040204020203" pitchFamily="34" charset="0"/>
              </a:rPr>
              <a:t>Innovate </a:t>
            </a:r>
            <a:r>
              <a:rPr lang="en-US" sz="800" b="1" spc="300">
                <a:solidFill>
                  <a:prstClr val="black">
                    <a:lumMod val="50000"/>
                    <a:lumOff val="50000"/>
                  </a:prstClr>
                </a:solidFill>
                <a:latin typeface="Segoe UI" panose="020B0502040204020203" pitchFamily="34" charset="0"/>
                <a:cs typeface="Segoe UI" panose="020B0502040204020203" pitchFamily="34" charset="0"/>
              </a:rPr>
              <a:t>programmable</a:t>
            </a:r>
            <a:r>
              <a:rPr lang="en-US" sz="800" spc="300">
                <a:solidFill>
                  <a:prstClr val="black">
                    <a:lumMod val="50000"/>
                    <a:lumOff val="50000"/>
                  </a:prstClr>
                </a:solidFill>
                <a:latin typeface="Segoe UI" panose="020B0502040204020203" pitchFamily="34" charset="0"/>
                <a:cs typeface="Segoe UI" panose="020B0502040204020203" pitchFamily="34" charset="0"/>
              </a:rPr>
              <a:t>, </a:t>
            </a:r>
            <a:r>
              <a:rPr lang="en-US" sz="800" b="1" spc="300">
                <a:solidFill>
                  <a:prstClr val="black">
                    <a:lumMod val="50000"/>
                    <a:lumOff val="50000"/>
                  </a:prstClr>
                </a:solidFill>
                <a:latin typeface="Segoe UI" panose="020B0502040204020203" pitchFamily="34" charset="0"/>
                <a:cs typeface="Segoe UI" panose="020B0502040204020203" pitchFamily="34" charset="0"/>
              </a:rPr>
              <a:t>automated</a:t>
            </a:r>
            <a:r>
              <a:rPr lang="en-US" sz="800" spc="300">
                <a:solidFill>
                  <a:prstClr val="black">
                    <a:lumMod val="50000"/>
                    <a:lumOff val="50000"/>
                  </a:prstClr>
                </a:solidFill>
                <a:latin typeface="Segoe UI" panose="020B0502040204020203" pitchFamily="34" charset="0"/>
                <a:cs typeface="Segoe UI" panose="020B0502040204020203" pitchFamily="34" charset="0"/>
              </a:rPr>
              <a:t> management </a:t>
            </a:r>
          </a:p>
        </p:txBody>
      </p:sp>
      <p:sp>
        <p:nvSpPr>
          <p:cNvPr id="8" name="TextBox 7">
            <a:extLst>
              <a:ext uri="{FF2B5EF4-FFF2-40B4-BE49-F238E27FC236}">
                <a16:creationId xmlns:a16="http://schemas.microsoft.com/office/drawing/2014/main" id="{795D9D70-3C67-45E8-9C5C-8674405D93D6}"/>
              </a:ext>
            </a:extLst>
          </p:cNvPr>
          <p:cNvSpPr txBox="1"/>
          <p:nvPr/>
        </p:nvSpPr>
        <p:spPr>
          <a:xfrm>
            <a:off x="214097" y="380326"/>
            <a:ext cx="5657896" cy="338554"/>
          </a:xfrm>
          <a:prstGeom prst="rect">
            <a:avLst/>
          </a:prstGeom>
          <a:noFill/>
        </p:spPr>
        <p:txBody>
          <a:bodyPr wrap="none" rtlCol="0">
            <a:spAutoFit/>
          </a:bodyPr>
          <a:lstStyle/>
          <a:p>
            <a:pPr>
              <a:defRPr/>
            </a:pPr>
            <a:r>
              <a:rPr kumimoji="0" lang="en-US" sz="1600" b="1"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IT as Code narrowing the gap between developers and IT</a:t>
            </a:r>
            <a:endParaRPr kumimoji="0" lang="en-US" sz="1600" b="0"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p:txBody>
      </p:sp>
      <p:pic>
        <p:nvPicPr>
          <p:cNvPr id="10" name="Graphic 9">
            <a:extLst>
              <a:ext uri="{FF2B5EF4-FFF2-40B4-BE49-F238E27FC236}">
                <a16:creationId xmlns:a16="http://schemas.microsoft.com/office/drawing/2014/main" id="{2F490717-3E79-4C3F-962C-1B40D2E859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2545" y="1182128"/>
            <a:ext cx="334164" cy="367803"/>
          </a:xfrm>
          <a:prstGeom prst="rect">
            <a:avLst/>
          </a:prstGeom>
        </p:spPr>
      </p:pic>
      <p:pic>
        <p:nvPicPr>
          <p:cNvPr id="76" name="Graphic 75">
            <a:extLst>
              <a:ext uri="{FF2B5EF4-FFF2-40B4-BE49-F238E27FC236}">
                <a16:creationId xmlns:a16="http://schemas.microsoft.com/office/drawing/2014/main" id="{C9F814E5-EC96-462C-A47E-B914A7EC5E4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7369" y="4450204"/>
            <a:ext cx="334164" cy="367803"/>
          </a:xfrm>
          <a:prstGeom prst="rect">
            <a:avLst/>
          </a:prstGeom>
        </p:spPr>
      </p:pic>
    </p:spTree>
    <p:extLst>
      <p:ext uri="{BB962C8B-B14F-4D97-AF65-F5344CB8AC3E}">
        <p14:creationId xmlns:p14="http://schemas.microsoft.com/office/powerpoint/2010/main" val="149473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654" y="244525"/>
            <a:ext cx="10156692" cy="702268"/>
          </a:xfrm>
        </p:spPr>
        <p:txBody>
          <a:bodyPr>
            <a:noAutofit/>
          </a:bodyPr>
          <a:lstStyle/>
          <a:p>
            <a:pPr algn="ctr" fontAlgn="base"/>
            <a:r>
              <a:rPr lang="en-US" sz="4000">
                <a:latin typeface="Arial" panose="020B0604020202020204" pitchFamily="34" charset="0"/>
                <a:ea typeface="Century Gothic" charset="0"/>
                <a:cs typeface="Arial" panose="020B0604020202020204" pitchFamily="34" charset="0"/>
              </a:rPr>
              <a:t>Configuration Management Tools</a:t>
            </a:r>
          </a:p>
        </p:txBody>
      </p:sp>
      <p:sp>
        <p:nvSpPr>
          <p:cNvPr id="17" name="Rectangle 16">
            <a:extLst>
              <a:ext uri="{FF2B5EF4-FFF2-40B4-BE49-F238E27FC236}">
                <a16:creationId xmlns:a16="http://schemas.microsoft.com/office/drawing/2014/main" id="{E8E50CE8-F4B4-4ECC-B9D5-6D37F2D5837E}"/>
              </a:ext>
            </a:extLst>
          </p:cNvPr>
          <p:cNvSpPr/>
          <p:nvPr/>
        </p:nvSpPr>
        <p:spPr>
          <a:xfrm>
            <a:off x="337392" y="1669120"/>
            <a:ext cx="7578007" cy="4401205"/>
          </a:xfrm>
          <a:prstGeom prst="rect">
            <a:avLst/>
          </a:prstGeom>
        </p:spPr>
        <p:txBody>
          <a:bodyPr wrap="square">
            <a:spAutoFit/>
          </a:bodyPr>
          <a:lstStyle/>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PowerShell DSC, Chef, Puppet, Ansible and </a:t>
            </a:r>
            <a:r>
              <a:rPr lang="en-US" sz="2000" err="1">
                <a:latin typeface="Arial" panose="020B0604020202020204" pitchFamily="34" charset="0"/>
                <a:cs typeface="Arial" panose="020B0604020202020204" pitchFamily="34" charset="0"/>
              </a:rPr>
              <a:t>SaltStack</a:t>
            </a:r>
            <a:r>
              <a:rPr lang="en-US" sz="2000">
                <a:latin typeface="Arial" panose="020B0604020202020204" pitchFamily="34" charset="0"/>
                <a:cs typeface="Arial" panose="020B0604020202020204" pitchFamily="34" charset="0"/>
              </a:rPr>
              <a:t> are all configuration management tools</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Designed to install and manage software on existing servers.</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a:latin typeface="Arial" panose="020B0604020202020204" pitchFamily="34" charset="0"/>
                <a:cs typeface="Arial" panose="020B0604020202020204" pitchFamily="34" charset="0"/>
              </a:rPr>
              <a:t>Coding conventions </a:t>
            </a:r>
            <a:r>
              <a:rPr lang="en-US" sz="2000">
                <a:latin typeface="Arial" panose="020B0604020202020204" pitchFamily="34" charset="0"/>
                <a:cs typeface="Arial" panose="020B0604020202020204" pitchFamily="34" charset="0"/>
              </a:rPr>
              <a:t>– Consistent &amp; predictable structure, file layout, clearly named parameters, secrets management, etc. </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a:latin typeface="Arial" charset="0"/>
                <a:ea typeface="Arial" charset="0"/>
                <a:cs typeface="Arial" charset="0"/>
              </a:rPr>
              <a:t>Idempotent Code </a:t>
            </a:r>
            <a:r>
              <a:rPr lang="mr-IN" sz="2000">
                <a:latin typeface="Arial" charset="0"/>
                <a:ea typeface="Arial" charset="0"/>
                <a:cs typeface="Arial" charset="0"/>
              </a:rPr>
              <a:t>–</a:t>
            </a:r>
            <a:r>
              <a:rPr lang="en-US" sz="2000">
                <a:latin typeface="Arial" charset="0"/>
                <a:ea typeface="Arial" charset="0"/>
                <a:cs typeface="Arial" charset="0"/>
              </a:rPr>
              <a:t> Execute the same code repeatedly while producing the same result. </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a:latin typeface="Arial" panose="020B0604020202020204" pitchFamily="34" charset="0"/>
                <a:cs typeface="Arial" panose="020B0604020202020204" pitchFamily="34" charset="0"/>
              </a:rPr>
              <a:t>Distribution</a:t>
            </a:r>
            <a:r>
              <a:rPr lang="en-US" sz="2000">
                <a:latin typeface="Arial" panose="020B0604020202020204" pitchFamily="34" charset="0"/>
                <a:cs typeface="Arial" panose="020B0604020202020204" pitchFamily="34" charset="0"/>
              </a:rPr>
              <a:t> – Unlike scripts, CM tools are designed specifically for managing large numbers of remote servers.  </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11027979" y="4325183"/>
            <a:ext cx="544776" cy="544776"/>
          </a:xfrm>
          <a:prstGeom prst="rect">
            <a:avLst/>
          </a:prstGeom>
        </p:spPr>
      </p:pic>
      <p:pic>
        <p:nvPicPr>
          <p:cNvPr id="9" name="Picture 8"/>
          <p:cNvPicPr>
            <a:picLocks noChangeAspect="1"/>
          </p:cNvPicPr>
          <p:nvPr/>
        </p:nvPicPr>
        <p:blipFill>
          <a:blip r:embed="rId3"/>
          <a:stretch>
            <a:fillRect/>
          </a:stretch>
        </p:blipFill>
        <p:spPr>
          <a:xfrm>
            <a:off x="8696625" y="4321015"/>
            <a:ext cx="544776" cy="544776"/>
          </a:xfrm>
          <a:prstGeom prst="rect">
            <a:avLst/>
          </a:prstGeom>
        </p:spPr>
      </p:pic>
      <p:pic>
        <p:nvPicPr>
          <p:cNvPr id="10" name="Picture 9"/>
          <p:cNvPicPr>
            <a:picLocks noChangeAspect="1"/>
          </p:cNvPicPr>
          <p:nvPr/>
        </p:nvPicPr>
        <p:blipFill>
          <a:blip r:embed="rId3"/>
          <a:stretch>
            <a:fillRect/>
          </a:stretch>
        </p:blipFill>
        <p:spPr>
          <a:xfrm>
            <a:off x="10250861" y="4321015"/>
            <a:ext cx="544776" cy="544776"/>
          </a:xfrm>
          <a:prstGeom prst="rect">
            <a:avLst/>
          </a:prstGeom>
        </p:spPr>
      </p:pic>
      <p:pic>
        <p:nvPicPr>
          <p:cNvPr id="11" name="Picture 10"/>
          <p:cNvPicPr>
            <a:picLocks noChangeAspect="1"/>
          </p:cNvPicPr>
          <p:nvPr/>
        </p:nvPicPr>
        <p:blipFill>
          <a:blip r:embed="rId3"/>
          <a:stretch>
            <a:fillRect/>
          </a:stretch>
        </p:blipFill>
        <p:spPr>
          <a:xfrm>
            <a:off x="9473743" y="4325183"/>
            <a:ext cx="544776" cy="544776"/>
          </a:xfrm>
          <a:prstGeom prst="rect">
            <a:avLst/>
          </a:prstGeom>
        </p:spPr>
      </p:pic>
      <p:cxnSp>
        <p:nvCxnSpPr>
          <p:cNvPr id="15" name="Straight Arrow Connector 14"/>
          <p:cNvCxnSpPr>
            <a:cxnSpLocks/>
            <a:stCxn id="20" idx="2"/>
          </p:cNvCxnSpPr>
          <p:nvPr/>
        </p:nvCxnSpPr>
        <p:spPr>
          <a:xfrm>
            <a:off x="10134688" y="3031894"/>
            <a:ext cx="1" cy="3149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endCxn id="9" idx="0"/>
          </p:cNvCxnSpPr>
          <p:nvPr/>
        </p:nvCxnSpPr>
        <p:spPr>
          <a:xfrm flipH="1">
            <a:off x="8969013" y="3343190"/>
            <a:ext cx="1165676" cy="977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endCxn id="11" idx="0"/>
          </p:cNvCxnSpPr>
          <p:nvPr/>
        </p:nvCxnSpPr>
        <p:spPr>
          <a:xfrm flipH="1">
            <a:off x="9746131" y="3343190"/>
            <a:ext cx="388558" cy="981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endCxn id="10" idx="0"/>
          </p:cNvCxnSpPr>
          <p:nvPr/>
        </p:nvCxnSpPr>
        <p:spPr>
          <a:xfrm>
            <a:off x="10134689" y="3343190"/>
            <a:ext cx="388560" cy="977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endCxn id="7" idx="0"/>
          </p:cNvCxnSpPr>
          <p:nvPr/>
        </p:nvCxnSpPr>
        <p:spPr>
          <a:xfrm>
            <a:off x="10134689" y="3343190"/>
            <a:ext cx="1165678" cy="981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4" descr="Image result for ansible logo">
            <a:extLst>
              <a:ext uri="{FF2B5EF4-FFF2-40B4-BE49-F238E27FC236}">
                <a16:creationId xmlns:a16="http://schemas.microsoft.com/office/drawing/2014/main" id="{0427A290-9D9D-4B2C-B686-13A391DBB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5086" y="2032691"/>
            <a:ext cx="999203" cy="999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93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3" end="3"/>
                                            </p:txEl>
                                          </p:spTgt>
                                        </p:tgtEl>
                                        <p:attrNameLst>
                                          <p:attrName>style.visibility</p:attrName>
                                        </p:attrNameLst>
                                      </p:cBhvr>
                                      <p:to>
                                        <p:strVal val="visible"/>
                                      </p:to>
                                    </p:set>
                                    <p:animEffect transition="in" filter="fade">
                                      <p:cBhvr>
                                        <p:cTn id="7" dur="500"/>
                                        <p:tgtEl>
                                          <p:spTgt spid="1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4" end="4"/>
                                            </p:txEl>
                                          </p:spTgt>
                                        </p:tgtEl>
                                        <p:attrNameLst>
                                          <p:attrName>style.visibility</p:attrName>
                                        </p:attrNameLst>
                                      </p:cBhvr>
                                      <p:to>
                                        <p:strVal val="visible"/>
                                      </p:to>
                                    </p:set>
                                    <p:animEffect transition="in" filter="fade">
                                      <p:cBhvr>
                                        <p:cTn id="12" dur="500"/>
                                        <p:tgtEl>
                                          <p:spTgt spid="1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5" end="5"/>
                                            </p:txEl>
                                          </p:spTgt>
                                        </p:tgtEl>
                                        <p:attrNameLst>
                                          <p:attrName>style.visibility</p:attrName>
                                        </p:attrNameLst>
                                      </p:cBhvr>
                                      <p:to>
                                        <p:strVal val="visible"/>
                                      </p:to>
                                    </p:set>
                                    <p:animEffect transition="in" filter="fade">
                                      <p:cBhvr>
                                        <p:cTn id="17" dur="500"/>
                                        <p:tgtEl>
                                          <p:spTgt spid="17">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654" y="389310"/>
            <a:ext cx="10156692" cy="702268"/>
          </a:xfrm>
        </p:spPr>
        <p:txBody>
          <a:bodyPr>
            <a:noAutofit/>
          </a:bodyPr>
          <a:lstStyle/>
          <a:p>
            <a:pPr algn="ctr" fontAlgn="base"/>
            <a:r>
              <a:rPr lang="en-US" sz="4000">
                <a:latin typeface="Arial" panose="020B0604020202020204" pitchFamily="34" charset="0"/>
                <a:ea typeface="Century Gothic" charset="0"/>
                <a:cs typeface="Arial" panose="020B0604020202020204" pitchFamily="34" charset="0"/>
              </a:rPr>
              <a:t>Server Templating Tools</a:t>
            </a:r>
          </a:p>
        </p:txBody>
      </p:sp>
      <p:sp>
        <p:nvSpPr>
          <p:cNvPr id="17" name="Rectangle 16">
            <a:extLst>
              <a:ext uri="{FF2B5EF4-FFF2-40B4-BE49-F238E27FC236}">
                <a16:creationId xmlns:a16="http://schemas.microsoft.com/office/drawing/2014/main" id="{E8E50CE8-F4B4-4ECC-B9D5-6D37F2D5837E}"/>
              </a:ext>
            </a:extLst>
          </p:cNvPr>
          <p:cNvSpPr/>
          <p:nvPr/>
        </p:nvSpPr>
        <p:spPr>
          <a:xfrm>
            <a:off x="203685" y="2045644"/>
            <a:ext cx="7629377" cy="3170099"/>
          </a:xfrm>
          <a:prstGeom prst="rect">
            <a:avLst/>
          </a:prstGeom>
        </p:spPr>
        <p:txBody>
          <a:bodyPr wrap="square">
            <a:spAutoFit/>
          </a:bodyPr>
          <a:lstStyle/>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Growing in its popularity, are server templating tools such as Docker, Azure Image Builder, Packer, and Vagrant.</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Create an image of a server that captures a fully self-contained “snapshot” of the operating system, the software, the files, and all other relevant details.</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Server templating is a key component of the shift to immutable infrastructure.</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8093273" y="1685858"/>
            <a:ext cx="3814936" cy="2447463"/>
          </a:xfrm>
          <a:prstGeom prst="rect">
            <a:avLst/>
          </a:prstGeom>
        </p:spPr>
      </p:pic>
      <p:pic>
        <p:nvPicPr>
          <p:cNvPr id="7" name="Picture 6"/>
          <p:cNvPicPr>
            <a:picLocks noChangeAspect="1"/>
          </p:cNvPicPr>
          <p:nvPr/>
        </p:nvPicPr>
        <p:blipFill>
          <a:blip r:embed="rId4"/>
          <a:stretch>
            <a:fillRect/>
          </a:stretch>
        </p:blipFill>
        <p:spPr>
          <a:xfrm>
            <a:off x="8708144" y="4612018"/>
            <a:ext cx="520422" cy="520422"/>
          </a:xfrm>
          <a:prstGeom prst="rect">
            <a:avLst/>
          </a:prstGeom>
        </p:spPr>
      </p:pic>
      <p:cxnSp>
        <p:nvCxnSpPr>
          <p:cNvPr id="19" name="Straight Arrow Connector 18"/>
          <p:cNvCxnSpPr>
            <a:cxnSpLocks/>
          </p:cNvCxnSpPr>
          <p:nvPr/>
        </p:nvCxnSpPr>
        <p:spPr>
          <a:xfrm>
            <a:off x="9974743" y="5761421"/>
            <a:ext cx="846081" cy="3561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388144" y="5156714"/>
            <a:ext cx="1106393" cy="276999"/>
          </a:xfrm>
          <a:prstGeom prst="rect">
            <a:avLst/>
          </a:prstGeom>
        </p:spPr>
        <p:txBody>
          <a:bodyPr wrap="none">
            <a:spAutoFit/>
          </a:bodyPr>
          <a:lstStyle/>
          <a:p>
            <a:r>
              <a:rPr lang="en-US" sz="1200">
                <a:latin typeface="Arial" panose="020B0604020202020204" pitchFamily="34" charset="0"/>
                <a:cs typeface="Arial" panose="020B0604020202020204" pitchFamily="34" charset="0"/>
              </a:rPr>
              <a:t>Server Image</a:t>
            </a:r>
          </a:p>
        </p:txBody>
      </p:sp>
      <p:cxnSp>
        <p:nvCxnSpPr>
          <p:cNvPr id="32" name="Straight Arrow Connector 31"/>
          <p:cNvCxnSpPr>
            <a:cxnSpLocks/>
            <a:stCxn id="23" idx="2"/>
          </p:cNvCxnSpPr>
          <p:nvPr/>
        </p:nvCxnSpPr>
        <p:spPr>
          <a:xfrm>
            <a:off x="8941341" y="5433713"/>
            <a:ext cx="804312" cy="30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p:cNvCxnSpPr>
          <p:nvPr/>
        </p:nvCxnSpPr>
        <p:spPr>
          <a:xfrm flipH="1">
            <a:off x="9228566" y="4373793"/>
            <a:ext cx="772175" cy="3875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ocker logo png">
            <a:extLst>
              <a:ext uri="{FF2B5EF4-FFF2-40B4-BE49-F238E27FC236}">
                <a16:creationId xmlns:a16="http://schemas.microsoft.com/office/drawing/2014/main" id="{BAFCAFE6-74EE-4745-B3CF-619BE25D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4275" y="4528714"/>
            <a:ext cx="687029" cy="68702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8931531-9E1D-4BAA-BE00-766D98D2699B}"/>
              </a:ext>
            </a:extLst>
          </p:cNvPr>
          <p:cNvSpPr/>
          <p:nvPr/>
        </p:nvSpPr>
        <p:spPr>
          <a:xfrm>
            <a:off x="10354616" y="5114628"/>
            <a:ext cx="1317990" cy="276999"/>
          </a:xfrm>
          <a:prstGeom prst="rect">
            <a:avLst/>
          </a:prstGeom>
        </p:spPr>
        <p:txBody>
          <a:bodyPr wrap="none">
            <a:spAutoFit/>
          </a:bodyPr>
          <a:lstStyle/>
          <a:p>
            <a:pPr algn="ctr"/>
            <a:r>
              <a:rPr lang="en-US" sz="1200">
                <a:latin typeface="Arial" panose="020B0604020202020204" pitchFamily="34" charset="0"/>
                <a:cs typeface="Arial" panose="020B0604020202020204" pitchFamily="34" charset="0"/>
              </a:rPr>
              <a:t>Container Image</a:t>
            </a:r>
          </a:p>
        </p:txBody>
      </p:sp>
      <p:cxnSp>
        <p:nvCxnSpPr>
          <p:cNvPr id="26" name="Straight Arrow Connector 25">
            <a:extLst>
              <a:ext uri="{FF2B5EF4-FFF2-40B4-BE49-F238E27FC236}">
                <a16:creationId xmlns:a16="http://schemas.microsoft.com/office/drawing/2014/main" id="{4A4A9B80-AE0C-45D2-93FD-A7DFDC532E50}"/>
              </a:ext>
            </a:extLst>
          </p:cNvPr>
          <p:cNvCxnSpPr>
            <a:cxnSpLocks/>
          </p:cNvCxnSpPr>
          <p:nvPr/>
        </p:nvCxnSpPr>
        <p:spPr>
          <a:xfrm>
            <a:off x="10000741" y="4373793"/>
            <a:ext cx="733534" cy="401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33A44FB-2261-47EA-9128-CD6D40863555}"/>
              </a:ext>
            </a:extLst>
          </p:cNvPr>
          <p:cNvCxnSpPr>
            <a:cxnSpLocks/>
            <a:stCxn id="22" idx="2"/>
          </p:cNvCxnSpPr>
          <p:nvPr/>
        </p:nvCxnSpPr>
        <p:spPr>
          <a:xfrm flipH="1">
            <a:off x="10267951" y="5391627"/>
            <a:ext cx="745660" cy="3706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1D9957C-6749-47BD-A933-2D330D2E116C}"/>
              </a:ext>
            </a:extLst>
          </p:cNvPr>
          <p:cNvGrpSpPr/>
          <p:nvPr/>
        </p:nvGrpSpPr>
        <p:grpSpPr>
          <a:xfrm>
            <a:off x="8941340" y="5965534"/>
            <a:ext cx="2402146" cy="650212"/>
            <a:chOff x="8887661" y="6266557"/>
            <a:chExt cx="2402146" cy="650212"/>
          </a:xfrm>
        </p:grpSpPr>
        <p:pic>
          <p:nvPicPr>
            <p:cNvPr id="11" name="Picture 10"/>
            <p:cNvPicPr>
              <a:picLocks noChangeAspect="1"/>
            </p:cNvPicPr>
            <p:nvPr/>
          </p:nvPicPr>
          <p:blipFill>
            <a:blip r:embed="rId6"/>
            <a:stretch>
              <a:fillRect/>
            </a:stretch>
          </p:blipFill>
          <p:spPr>
            <a:xfrm>
              <a:off x="8887661" y="6418579"/>
              <a:ext cx="374641" cy="395393"/>
            </a:xfrm>
            <a:prstGeom prst="rect">
              <a:avLst/>
            </a:prstGeom>
          </p:spPr>
        </p:pic>
        <p:pic>
          <p:nvPicPr>
            <p:cNvPr id="12" name="Picture 11"/>
            <p:cNvPicPr>
              <a:picLocks noChangeAspect="1"/>
            </p:cNvPicPr>
            <p:nvPr/>
          </p:nvPicPr>
          <p:blipFill>
            <a:blip r:embed="rId6"/>
            <a:stretch>
              <a:fillRect/>
            </a:stretch>
          </p:blipFill>
          <p:spPr>
            <a:xfrm>
              <a:off x="9423774" y="6418579"/>
              <a:ext cx="374641" cy="395393"/>
            </a:xfrm>
            <a:prstGeom prst="rect">
              <a:avLst/>
            </a:prstGeom>
          </p:spPr>
        </p:pic>
        <p:pic>
          <p:nvPicPr>
            <p:cNvPr id="36" name="Picture 2" descr="Image result for docker logo png">
              <a:extLst>
                <a:ext uri="{FF2B5EF4-FFF2-40B4-BE49-F238E27FC236}">
                  <a16:creationId xmlns:a16="http://schemas.microsoft.com/office/drawing/2014/main" id="{25B487CA-AB74-497B-A0B7-69E8BBB46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9427" y="6266557"/>
              <a:ext cx="640380" cy="64038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docker logo png">
              <a:extLst>
                <a:ext uri="{FF2B5EF4-FFF2-40B4-BE49-F238E27FC236}">
                  <a16:creationId xmlns:a16="http://schemas.microsoft.com/office/drawing/2014/main" id="{072EA88D-4FA3-461C-ABCC-0AB1E5004C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8879" y="6276389"/>
              <a:ext cx="640380" cy="6403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2" name="Straight Arrow Connector 51">
            <a:extLst>
              <a:ext uri="{FF2B5EF4-FFF2-40B4-BE49-F238E27FC236}">
                <a16:creationId xmlns:a16="http://schemas.microsoft.com/office/drawing/2014/main" id="{EBEFB54B-2243-4753-B749-5D4B12FD8CBE}"/>
              </a:ext>
            </a:extLst>
          </p:cNvPr>
          <p:cNvCxnSpPr>
            <a:cxnSpLocks/>
          </p:cNvCxnSpPr>
          <p:nvPr/>
        </p:nvCxnSpPr>
        <p:spPr>
          <a:xfrm>
            <a:off x="9974743" y="5761421"/>
            <a:ext cx="309968" cy="3561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88C4D61-553E-45E3-B3D7-0120AC329EA6}"/>
              </a:ext>
            </a:extLst>
          </p:cNvPr>
          <p:cNvCxnSpPr>
            <a:cxnSpLocks/>
            <a:endCxn id="12" idx="0"/>
          </p:cNvCxnSpPr>
          <p:nvPr/>
        </p:nvCxnSpPr>
        <p:spPr>
          <a:xfrm flipH="1">
            <a:off x="9664774" y="5761421"/>
            <a:ext cx="309969" cy="3561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BE52987-2A76-433C-A794-1313010A3591}"/>
              </a:ext>
            </a:extLst>
          </p:cNvPr>
          <p:cNvCxnSpPr>
            <a:cxnSpLocks/>
            <a:endCxn id="11" idx="0"/>
          </p:cNvCxnSpPr>
          <p:nvPr/>
        </p:nvCxnSpPr>
        <p:spPr>
          <a:xfrm flipH="1">
            <a:off x="9128661" y="5761421"/>
            <a:ext cx="846082" cy="3561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1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3.xml><?xml version="1.0" encoding="utf-8"?>
<a:theme xmlns:a="http://schemas.openxmlformats.org/drawingml/2006/main" name="6-51096_Microsoft_Ready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Ready_Digital_Event_Template.potx" id="{BAA72A0D-FC47-4971-8FB6-D68B2A545405}" vid="{229E9C54-810E-4619-91CD-A578153BEDDC}"/>
    </a:ext>
  </a:extLst>
</a:theme>
</file>

<file path=ppt/theme/theme4.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5.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73</Slides>
  <Notes>54</Notes>
  <HiddenSlides>1</HiddenSlides>
  <ScaleCrop>false</ScaleCrop>
  <HeadingPairs>
    <vt:vector size="4" baseType="variant">
      <vt:variant>
        <vt:lpstr>Theme</vt:lpstr>
      </vt:variant>
      <vt:variant>
        <vt:i4>7</vt:i4>
      </vt:variant>
      <vt:variant>
        <vt:lpstr>Slide Titles</vt:lpstr>
      </vt:variant>
      <vt:variant>
        <vt:i4>73</vt:i4>
      </vt:variant>
    </vt:vector>
  </HeadingPairs>
  <TitlesOfParts>
    <vt:vector size="80" baseType="lpstr">
      <vt:lpstr>Office Theme</vt:lpstr>
      <vt:lpstr>9-51056_Build 2019 Breakout_White Template</vt:lpstr>
      <vt:lpstr>6-51096_Microsoft_Ready_White_Template</vt:lpstr>
      <vt:lpstr>2_WHITE TEMPLATE</vt:lpstr>
      <vt:lpstr>1_5-50203_Microsoft_Ignite_Template</vt:lpstr>
      <vt:lpstr>1_Office Theme</vt:lpstr>
      <vt:lpstr>2_5-50203_Microsoft_Ignite_Template</vt:lpstr>
      <vt:lpstr>PowerPoint Presentation</vt:lpstr>
      <vt:lpstr>Overview</vt:lpstr>
      <vt:lpstr>What is Infrastructure as Code?</vt:lpstr>
      <vt:lpstr>What Is Infrastructure as (from) Code?</vt:lpstr>
      <vt:lpstr>Tooling Categories</vt:lpstr>
      <vt:lpstr>Scripting</vt:lpstr>
      <vt:lpstr>Provisioning Tools</vt:lpstr>
      <vt:lpstr>Configuration Management Tools</vt:lpstr>
      <vt:lpstr>Server Templating Tools</vt:lpstr>
      <vt:lpstr>IaC concepts</vt:lpstr>
      <vt:lpstr>Idempotency </vt:lpstr>
      <vt:lpstr>Imperative vs. Declarative</vt:lpstr>
      <vt:lpstr>Imperative vs. Declarative</vt:lpstr>
      <vt:lpstr>Mutable vs Immutable Infrastructure</vt:lpstr>
      <vt:lpstr>Mutable vs Immutable Infrastructure</vt:lpstr>
      <vt:lpstr>Azure Resource Manager  ARM</vt:lpstr>
      <vt:lpstr>Azure Resource Manager Architecture</vt:lpstr>
      <vt:lpstr>Data Plane vs Control Plane</vt:lpstr>
      <vt:lpstr>Abstractions on top of platform</vt:lpstr>
      <vt:lpstr>ARM Templates</vt:lpstr>
      <vt:lpstr>What are ARM Templates?</vt:lpstr>
      <vt:lpstr>PowerPoint Presentation</vt:lpstr>
      <vt:lpstr>Deployment Scopes</vt:lpstr>
      <vt:lpstr>Template Deployment</vt:lpstr>
      <vt:lpstr>Template Syntax</vt:lpstr>
      <vt:lpstr>Template Syntax - Parameters</vt:lpstr>
      <vt:lpstr>Template Syntax - Variables</vt:lpstr>
      <vt:lpstr>Template Syntax - Functions</vt:lpstr>
      <vt:lpstr>Template Syntax - Resources</vt:lpstr>
      <vt:lpstr>Template Syntax - Resources</vt:lpstr>
      <vt:lpstr>Template Syntax - Outputs</vt:lpstr>
      <vt:lpstr>Creating your ARM template</vt:lpstr>
      <vt:lpstr>Creating your ARM template</vt:lpstr>
      <vt:lpstr>PowerPoint Presentation</vt:lpstr>
      <vt:lpstr>Bicep to ARM Template</vt:lpstr>
      <vt:lpstr>PowerPoint Presentation</vt:lpstr>
      <vt:lpstr>PowerPoint Presentation</vt:lpstr>
      <vt:lpstr>ARM template specs (preview)</vt:lpstr>
      <vt:lpstr>ARM template test toolkit</vt:lpstr>
      <vt:lpstr>PowerPoint Presentation</vt:lpstr>
      <vt:lpstr>PowerPoint Presentation</vt:lpstr>
      <vt:lpstr>Benefits of using ARM Templates vs. other Infra as Code solutions</vt:lpstr>
      <vt:lpstr>PowerPoint Presentation</vt:lpstr>
      <vt:lpstr>Configuration Management</vt:lpstr>
      <vt:lpstr>IT is transforming</vt:lpstr>
      <vt:lpstr>Azure Security &amp; Management</vt:lpstr>
      <vt:lpstr>Single pane of glass for hybrid management</vt:lpstr>
      <vt:lpstr>Azure Automation</vt:lpstr>
      <vt:lpstr>What is a Runbook</vt:lpstr>
      <vt:lpstr>Start a Runbook</vt:lpstr>
      <vt:lpstr>Process Automation - Use Cases</vt:lpstr>
      <vt:lpstr>Update Management Challenges</vt:lpstr>
      <vt:lpstr>Microsoft Update Solutions</vt:lpstr>
      <vt:lpstr>Azure Update Management</vt:lpstr>
      <vt:lpstr>Easily deploy updates</vt:lpstr>
      <vt:lpstr>How it works: Update and Assessment Lifecycle – Azure VM</vt:lpstr>
      <vt:lpstr>Assessment: Enrichment and Normalization</vt:lpstr>
      <vt:lpstr>Inventory  Discover the state of your environment</vt:lpstr>
      <vt:lpstr>Change Tracking Detect server changes</vt:lpstr>
      <vt:lpstr>Configuration Management (DSC) Set and control your configuration as code</vt:lpstr>
      <vt:lpstr>DevOps</vt:lpstr>
      <vt:lpstr>What is DevOps?</vt:lpstr>
      <vt:lpstr> </vt:lpstr>
      <vt:lpstr>Why DevOps? </vt:lpstr>
      <vt:lpstr>Azure DevOps + GitHub</vt:lpstr>
      <vt:lpstr>PowerPoint Presentation</vt:lpstr>
      <vt:lpstr>GitHub Actions:  Powerful, flexible CI/CD</vt:lpstr>
      <vt:lpstr>Secure, scalable enterprise workflow automation </vt:lpstr>
      <vt:lpstr>GitHub Actions</vt:lpstr>
      <vt:lpstr>GitHub Actions for Azure Over 70 ready-to-use actions for Azure</vt:lpstr>
      <vt:lpstr>//TODO</vt:lpstr>
      <vt:lpstr>Challenge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dc:title>
  <dc:creator>Lior Kamrat</dc:creator>
  <cp:revision>1</cp:revision>
  <dcterms:created xsi:type="dcterms:W3CDTF">2017-08-13T04:08:00Z</dcterms:created>
  <dcterms:modified xsi:type="dcterms:W3CDTF">2021-03-30T10:06:18Z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likamrat@microsoft.com</vt:lpwstr>
  </property>
  <property fmtid="{D5CDD505-2E9C-101B-9397-08002B2CF9AE}" pid="6" name="MSIP_Label_f42aa342-8706-4288-bd11-ebb85995028c_SetDate">
    <vt:lpwstr>2017-10-26T16:41:59.7110916+03:00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